
<file path=[Content_Types].xml><?xml version="1.0" encoding="utf-8"?>
<Types xmlns="http://schemas.openxmlformats.org/package/2006/content-types">
  <Default Extension="emf" ContentType="image/x-emf"/>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 id="2147483720" r:id="rId5"/>
    <p:sldMasterId id="2147483732" r:id="rId6"/>
    <p:sldMasterId id="2147483744" r:id="rId7"/>
  </p:sldMasterIdLst>
  <p:notesMasterIdLst>
    <p:notesMasterId r:id="rId53"/>
  </p:notesMasterIdLst>
  <p:sldIdLst>
    <p:sldId id="256" r:id="rId8"/>
    <p:sldId id="257" r:id="rId9"/>
    <p:sldId id="403" r:id="rId10"/>
    <p:sldId id="259" r:id="rId11"/>
    <p:sldId id="463" r:id="rId12"/>
    <p:sldId id="458" r:id="rId13"/>
    <p:sldId id="498" r:id="rId14"/>
    <p:sldId id="499" r:id="rId15"/>
    <p:sldId id="500" r:id="rId16"/>
    <p:sldId id="406" r:id="rId17"/>
    <p:sldId id="466" r:id="rId18"/>
    <p:sldId id="416" r:id="rId19"/>
    <p:sldId id="417" r:id="rId20"/>
    <p:sldId id="420" r:id="rId21"/>
    <p:sldId id="421" r:id="rId22"/>
    <p:sldId id="418" r:id="rId23"/>
    <p:sldId id="419" r:id="rId24"/>
    <p:sldId id="422" r:id="rId25"/>
    <p:sldId id="423" r:id="rId26"/>
    <p:sldId id="424" r:id="rId27"/>
    <p:sldId id="467" r:id="rId28"/>
    <p:sldId id="425" r:id="rId29"/>
    <p:sldId id="427" r:id="rId30"/>
    <p:sldId id="426" r:id="rId31"/>
    <p:sldId id="428" r:id="rId32"/>
    <p:sldId id="429" r:id="rId33"/>
    <p:sldId id="460" r:id="rId34"/>
    <p:sldId id="461" r:id="rId35"/>
    <p:sldId id="480" r:id="rId36"/>
    <p:sldId id="481" r:id="rId37"/>
    <p:sldId id="482" r:id="rId38"/>
    <p:sldId id="484" r:id="rId39"/>
    <p:sldId id="485" r:id="rId40"/>
    <p:sldId id="486" r:id="rId41"/>
    <p:sldId id="487" r:id="rId42"/>
    <p:sldId id="488" r:id="rId43"/>
    <p:sldId id="489" r:id="rId44"/>
    <p:sldId id="490" r:id="rId45"/>
    <p:sldId id="491" r:id="rId46"/>
    <p:sldId id="492" r:id="rId47"/>
    <p:sldId id="493" r:id="rId48"/>
    <p:sldId id="494" r:id="rId49"/>
    <p:sldId id="495" r:id="rId50"/>
    <p:sldId id="496" r:id="rId51"/>
    <p:sldId id="402" r:id="rId52"/>
  </p:sldIdLst>
  <p:sldSz cx="12169775" cy="7200900"/>
  <p:notesSz cx="6858000" cy="9144000"/>
  <p:defaultTextStyle>
    <a:defPPr>
      <a:defRPr lang="en-US"/>
    </a:defPPr>
    <a:lvl1pPr marL="0" algn="l" defTabSz="1133895" rtl="0" eaLnBrk="1" latinLnBrk="0" hangingPunct="1">
      <a:defRPr sz="2200" kern="1200">
        <a:solidFill>
          <a:schemeClr val="tx1"/>
        </a:solidFill>
        <a:latin typeface="+mn-lt"/>
        <a:ea typeface="+mn-ea"/>
        <a:cs typeface="+mn-cs"/>
      </a:defRPr>
    </a:lvl1pPr>
    <a:lvl2pPr marL="566947" algn="l" defTabSz="1133895" rtl="0" eaLnBrk="1" latinLnBrk="0" hangingPunct="1">
      <a:defRPr sz="2200" kern="1200">
        <a:solidFill>
          <a:schemeClr val="tx1"/>
        </a:solidFill>
        <a:latin typeface="+mn-lt"/>
        <a:ea typeface="+mn-ea"/>
        <a:cs typeface="+mn-cs"/>
      </a:defRPr>
    </a:lvl2pPr>
    <a:lvl3pPr marL="1133895" algn="l" defTabSz="1133895" rtl="0" eaLnBrk="1" latinLnBrk="0" hangingPunct="1">
      <a:defRPr sz="2200" kern="1200">
        <a:solidFill>
          <a:schemeClr val="tx1"/>
        </a:solidFill>
        <a:latin typeface="+mn-lt"/>
        <a:ea typeface="+mn-ea"/>
        <a:cs typeface="+mn-cs"/>
      </a:defRPr>
    </a:lvl3pPr>
    <a:lvl4pPr marL="1700842" algn="l" defTabSz="1133895" rtl="0" eaLnBrk="1" latinLnBrk="0" hangingPunct="1">
      <a:defRPr sz="2200" kern="1200">
        <a:solidFill>
          <a:schemeClr val="tx1"/>
        </a:solidFill>
        <a:latin typeface="+mn-lt"/>
        <a:ea typeface="+mn-ea"/>
        <a:cs typeface="+mn-cs"/>
      </a:defRPr>
    </a:lvl4pPr>
    <a:lvl5pPr marL="2267789" algn="l" defTabSz="1133895" rtl="0" eaLnBrk="1" latinLnBrk="0" hangingPunct="1">
      <a:defRPr sz="2200" kern="1200">
        <a:solidFill>
          <a:schemeClr val="tx1"/>
        </a:solidFill>
        <a:latin typeface="+mn-lt"/>
        <a:ea typeface="+mn-ea"/>
        <a:cs typeface="+mn-cs"/>
      </a:defRPr>
    </a:lvl5pPr>
    <a:lvl6pPr marL="2834737" algn="l" defTabSz="1133895" rtl="0" eaLnBrk="1" latinLnBrk="0" hangingPunct="1">
      <a:defRPr sz="2200" kern="1200">
        <a:solidFill>
          <a:schemeClr val="tx1"/>
        </a:solidFill>
        <a:latin typeface="+mn-lt"/>
        <a:ea typeface="+mn-ea"/>
        <a:cs typeface="+mn-cs"/>
      </a:defRPr>
    </a:lvl6pPr>
    <a:lvl7pPr marL="3401685" algn="l" defTabSz="1133895" rtl="0" eaLnBrk="1" latinLnBrk="0" hangingPunct="1">
      <a:defRPr sz="2200" kern="1200">
        <a:solidFill>
          <a:schemeClr val="tx1"/>
        </a:solidFill>
        <a:latin typeface="+mn-lt"/>
        <a:ea typeface="+mn-ea"/>
        <a:cs typeface="+mn-cs"/>
      </a:defRPr>
    </a:lvl7pPr>
    <a:lvl8pPr marL="3968632" algn="l" defTabSz="1133895" rtl="0" eaLnBrk="1" latinLnBrk="0" hangingPunct="1">
      <a:defRPr sz="2200" kern="1200">
        <a:solidFill>
          <a:schemeClr val="tx1"/>
        </a:solidFill>
        <a:latin typeface="+mn-lt"/>
        <a:ea typeface="+mn-ea"/>
        <a:cs typeface="+mn-cs"/>
      </a:defRPr>
    </a:lvl8pPr>
    <a:lvl9pPr marL="4535580" algn="l" defTabSz="1133895" rtl="0" eaLnBrk="1" latinLnBrk="0" hangingPunct="1">
      <a:defRPr sz="2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68">
          <p15:clr>
            <a:srgbClr val="A4A3A4"/>
          </p15:clr>
        </p15:guide>
        <p15:guide id="2" pos="383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AF5F61-DD5F-4260-B850-3872AD7A8056}" v="1" dt="2022-10-16T21:14:17.213"/>
    <p1510:client id="{67EDBC12-E455-41F1-9DBB-1A3DE0DC6645}" v="2" dt="2022-10-05T09:11:49.335"/>
    <p1510:client id="{9287851A-6B46-4482-8F0D-262997F7A91E}" v="4" dt="2022-10-11T14:43:32.1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30" autoAdjust="0"/>
  </p:normalViewPr>
  <p:slideViewPr>
    <p:cSldViewPr>
      <p:cViewPr varScale="1">
        <p:scale>
          <a:sx n="83" d="100"/>
          <a:sy n="83" d="100"/>
        </p:scale>
        <p:origin x="834" y="90"/>
      </p:cViewPr>
      <p:guideLst>
        <p:guide orient="horz" pos="2268"/>
        <p:guide pos="3833"/>
      </p:guideLst>
    </p:cSldViewPr>
  </p:slideViewPr>
  <p:notesTextViewPr>
    <p:cViewPr>
      <p:scale>
        <a:sx n="100" d="100"/>
        <a:sy n="100" d="100"/>
      </p:scale>
      <p:origin x="0" y="0"/>
    </p:cViewPr>
  </p:notesTextViewPr>
  <p:sorterViewPr>
    <p:cViewPr varScale="1">
      <p:scale>
        <a:sx n="100" d="100"/>
        <a:sy n="100" d="100"/>
      </p:scale>
      <p:origin x="0" y="-145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Master" Target="slideMasters/slideMaster2.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theme" Target="theme/theme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microsoft.com/office/2015/10/relationships/revisionInfo" Target="revisionInfo.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tableStyles" Target="tableStyles.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MEET DEEPAK AHIRE" userId="S::a.sumeet@iitg.ac.in::8ee69dd7-7880-4a2f-9440-ed3f2ff94bee" providerId="AD" clId="Web-{9287851A-6B46-4482-8F0D-262997F7A91E}"/>
    <pc:docChg chg="modSld">
      <pc:chgData name="SUMEET DEEPAK AHIRE" userId="S::a.sumeet@iitg.ac.in::8ee69dd7-7880-4a2f-9440-ed3f2ff94bee" providerId="AD" clId="Web-{9287851A-6B46-4482-8F0D-262997F7A91E}" dt="2022-10-11T14:43:32.170" v="3" actId="1076"/>
      <pc:docMkLst>
        <pc:docMk/>
      </pc:docMkLst>
      <pc:sldChg chg="modSp">
        <pc:chgData name="SUMEET DEEPAK AHIRE" userId="S::a.sumeet@iitg.ac.in::8ee69dd7-7880-4a2f-9440-ed3f2ff94bee" providerId="AD" clId="Web-{9287851A-6B46-4482-8F0D-262997F7A91E}" dt="2022-10-11T14:43:32.170" v="3" actId="1076"/>
        <pc:sldMkLst>
          <pc:docMk/>
          <pc:sldMk cId="1233829333" sldId="423"/>
        </pc:sldMkLst>
        <pc:picChg chg="mod">
          <ac:chgData name="SUMEET DEEPAK AHIRE" userId="S::a.sumeet@iitg.ac.in::8ee69dd7-7880-4a2f-9440-ed3f2ff94bee" providerId="AD" clId="Web-{9287851A-6B46-4482-8F0D-262997F7A91E}" dt="2022-10-11T14:43:32.170" v="3" actId="1076"/>
          <ac:picMkLst>
            <pc:docMk/>
            <pc:sldMk cId="1233829333" sldId="423"/>
            <ac:picMk id="6" creationId="{00000000-0000-0000-0000-000000000000}"/>
          </ac:picMkLst>
        </pc:picChg>
      </pc:sldChg>
    </pc:docChg>
  </pc:docChgLst>
  <pc:docChgLst>
    <pc:chgData name="PUNAKSHIT SINGH" userId="S::punakshit@iitg.ac.in::2703619f-4511-4f6c-9d6f-a0e977917094" providerId="AD" clId="Web-{16AF5F61-DD5F-4260-B850-3872AD7A8056}"/>
    <pc:docChg chg="modSld">
      <pc:chgData name="PUNAKSHIT SINGH" userId="S::punakshit@iitg.ac.in::2703619f-4511-4f6c-9d6f-a0e977917094" providerId="AD" clId="Web-{16AF5F61-DD5F-4260-B850-3872AD7A8056}" dt="2022-10-16T21:14:17.213" v="0" actId="1076"/>
      <pc:docMkLst>
        <pc:docMk/>
      </pc:docMkLst>
      <pc:sldChg chg="modSp">
        <pc:chgData name="PUNAKSHIT SINGH" userId="S::punakshit@iitg.ac.in::2703619f-4511-4f6c-9d6f-a0e977917094" providerId="AD" clId="Web-{16AF5F61-DD5F-4260-B850-3872AD7A8056}" dt="2022-10-16T21:14:17.213" v="0" actId="1076"/>
        <pc:sldMkLst>
          <pc:docMk/>
          <pc:sldMk cId="2768739254" sldId="488"/>
        </pc:sldMkLst>
        <pc:picChg chg="mod">
          <ac:chgData name="PUNAKSHIT SINGH" userId="S::punakshit@iitg.ac.in::2703619f-4511-4f6c-9d6f-a0e977917094" providerId="AD" clId="Web-{16AF5F61-DD5F-4260-B850-3872AD7A8056}" dt="2022-10-16T21:14:17.213" v="0" actId="1076"/>
          <ac:picMkLst>
            <pc:docMk/>
            <pc:sldMk cId="2768739254" sldId="488"/>
            <ac:picMk id="3" creationId="{00000000-0000-0000-0000-000000000000}"/>
          </ac:picMkLst>
        </pc:picChg>
      </pc:sldChg>
    </pc:docChg>
  </pc:docChgLst>
  <pc:docChgLst>
    <pc:chgData name="ABHISHEK DWIVEDI" userId="S::abhishek.dwivedi@iitg.ac.in::d949ee08-d809-4bf9-9a9b-c77f250825d5" providerId="AD" clId="Web-{67EDBC12-E455-41F1-9DBB-1A3DE0DC6645}"/>
    <pc:docChg chg="modSld">
      <pc:chgData name="ABHISHEK DWIVEDI" userId="S::abhishek.dwivedi@iitg.ac.in::d949ee08-d809-4bf9-9a9b-c77f250825d5" providerId="AD" clId="Web-{67EDBC12-E455-41F1-9DBB-1A3DE0DC6645}" dt="2022-10-05T09:11:49.335" v="1" actId="1076"/>
      <pc:docMkLst>
        <pc:docMk/>
      </pc:docMkLst>
      <pc:sldChg chg="modSp">
        <pc:chgData name="ABHISHEK DWIVEDI" userId="S::abhishek.dwivedi@iitg.ac.in::d949ee08-d809-4bf9-9a9b-c77f250825d5" providerId="AD" clId="Web-{67EDBC12-E455-41F1-9DBB-1A3DE0DC6645}" dt="2022-10-05T09:11:49.335" v="1" actId="1076"/>
        <pc:sldMkLst>
          <pc:docMk/>
          <pc:sldMk cId="1396071558" sldId="500"/>
        </pc:sldMkLst>
        <pc:picChg chg="mod">
          <ac:chgData name="ABHISHEK DWIVEDI" userId="S::abhishek.dwivedi@iitg.ac.in::d949ee08-d809-4bf9-9a9b-c77f250825d5" providerId="AD" clId="Web-{67EDBC12-E455-41F1-9DBB-1A3DE0DC6645}" dt="2022-10-05T09:11:49.335" v="1" actId="1076"/>
          <ac:picMkLst>
            <pc:docMk/>
            <pc:sldMk cId="1396071558" sldId="500"/>
            <ac:picMk id="3" creationId="{3A679D6F-237C-266F-4E26-01309198BA96}"/>
          </ac:picMkLst>
        </pc:picChg>
      </pc:sldChg>
    </pc:docChg>
  </pc:docChgLst>
</pc:chgInfo>
</file>

<file path=ppt/media/image14.png>
</file>

<file path=ppt/media/image3.gif>
</file>

<file path=ppt/media/image30.png>
</file>

<file path=ppt/media/image4.gif>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4416A87-F76D-43F7-8BD0-9867F8EAD6C8}" type="datetimeFigureOut">
              <a:rPr lang="en-US" smtClean="0"/>
              <a:t>10/16/2022</a:t>
            </a:fld>
            <a:endParaRPr lang="en-US"/>
          </a:p>
        </p:txBody>
      </p:sp>
      <p:sp>
        <p:nvSpPr>
          <p:cNvPr id="4" name="Slide Image Placeholder 3"/>
          <p:cNvSpPr>
            <a:spLocks noGrp="1" noRot="1" noChangeAspect="1"/>
          </p:cNvSpPr>
          <p:nvPr>
            <p:ph type="sldImg" idx="2"/>
          </p:nvPr>
        </p:nvSpPr>
        <p:spPr>
          <a:xfrm>
            <a:off x="531813" y="685800"/>
            <a:ext cx="57943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072CA1-510D-4144-AE2F-09A7AA448EC1}" type="slidenum">
              <a:rPr lang="en-US" smtClean="0"/>
              <a:t>‹#›</a:t>
            </a:fld>
            <a:endParaRPr lang="en-US"/>
          </a:p>
        </p:txBody>
      </p:sp>
    </p:spTree>
    <p:extLst>
      <p:ext uri="{BB962C8B-B14F-4D97-AF65-F5344CB8AC3E}">
        <p14:creationId xmlns:p14="http://schemas.microsoft.com/office/powerpoint/2010/main" val="1280545836"/>
      </p:ext>
    </p:extLst>
  </p:cSld>
  <p:clrMap bg1="lt1" tx1="dk1" bg2="lt2" tx2="dk2" accent1="accent1" accent2="accent2" accent3="accent3" accent4="accent4" accent5="accent5" accent6="accent6" hlink="hlink" folHlink="folHlink"/>
  <p:notesStyle>
    <a:lvl1pPr marL="0" algn="l" defTabSz="914283" rtl="0" eaLnBrk="1" latinLnBrk="0" hangingPunct="1">
      <a:defRPr sz="1200" kern="1200">
        <a:solidFill>
          <a:schemeClr val="tx1"/>
        </a:solidFill>
        <a:latin typeface="+mn-lt"/>
        <a:ea typeface="+mn-ea"/>
        <a:cs typeface="+mn-cs"/>
      </a:defRPr>
    </a:lvl1pPr>
    <a:lvl2pPr marL="457142" algn="l" defTabSz="914283" rtl="0" eaLnBrk="1" latinLnBrk="0" hangingPunct="1">
      <a:defRPr sz="1200" kern="1200">
        <a:solidFill>
          <a:schemeClr val="tx1"/>
        </a:solidFill>
        <a:latin typeface="+mn-lt"/>
        <a:ea typeface="+mn-ea"/>
        <a:cs typeface="+mn-cs"/>
      </a:defRPr>
    </a:lvl2pPr>
    <a:lvl3pPr marL="914283" algn="l" defTabSz="914283" rtl="0" eaLnBrk="1" latinLnBrk="0" hangingPunct="1">
      <a:defRPr sz="1200" kern="1200">
        <a:solidFill>
          <a:schemeClr val="tx1"/>
        </a:solidFill>
        <a:latin typeface="+mn-lt"/>
        <a:ea typeface="+mn-ea"/>
        <a:cs typeface="+mn-cs"/>
      </a:defRPr>
    </a:lvl3pPr>
    <a:lvl4pPr marL="1371426" algn="l" defTabSz="914283" rtl="0" eaLnBrk="1" latinLnBrk="0" hangingPunct="1">
      <a:defRPr sz="1200" kern="1200">
        <a:solidFill>
          <a:schemeClr val="tx1"/>
        </a:solidFill>
        <a:latin typeface="+mn-lt"/>
        <a:ea typeface="+mn-ea"/>
        <a:cs typeface="+mn-cs"/>
      </a:defRPr>
    </a:lvl4pPr>
    <a:lvl5pPr marL="1828568" algn="l" defTabSz="914283" rtl="0" eaLnBrk="1" latinLnBrk="0" hangingPunct="1">
      <a:defRPr sz="1200" kern="1200">
        <a:solidFill>
          <a:schemeClr val="tx1"/>
        </a:solidFill>
        <a:latin typeface="+mn-lt"/>
        <a:ea typeface="+mn-ea"/>
        <a:cs typeface="+mn-cs"/>
      </a:defRPr>
    </a:lvl5pPr>
    <a:lvl6pPr marL="2285710" algn="l" defTabSz="914283" rtl="0" eaLnBrk="1" latinLnBrk="0" hangingPunct="1">
      <a:defRPr sz="1200" kern="1200">
        <a:solidFill>
          <a:schemeClr val="tx1"/>
        </a:solidFill>
        <a:latin typeface="+mn-lt"/>
        <a:ea typeface="+mn-ea"/>
        <a:cs typeface="+mn-cs"/>
      </a:defRPr>
    </a:lvl6pPr>
    <a:lvl7pPr marL="2742851" algn="l" defTabSz="914283" rtl="0" eaLnBrk="1" latinLnBrk="0" hangingPunct="1">
      <a:defRPr sz="1200" kern="1200">
        <a:solidFill>
          <a:schemeClr val="tx1"/>
        </a:solidFill>
        <a:latin typeface="+mn-lt"/>
        <a:ea typeface="+mn-ea"/>
        <a:cs typeface="+mn-cs"/>
      </a:defRPr>
    </a:lvl7pPr>
    <a:lvl8pPr marL="3199993" algn="l" defTabSz="914283" rtl="0" eaLnBrk="1" latinLnBrk="0" hangingPunct="1">
      <a:defRPr sz="1200" kern="1200">
        <a:solidFill>
          <a:schemeClr val="tx1"/>
        </a:solidFill>
        <a:latin typeface="+mn-lt"/>
        <a:ea typeface="+mn-ea"/>
        <a:cs typeface="+mn-cs"/>
      </a:defRPr>
    </a:lvl8pPr>
    <a:lvl9pPr marL="3657136" algn="l" defTabSz="91428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7072CA1-510D-4144-AE2F-09A7AA448EC1}" type="slidenum">
              <a:rPr lang="en-US" smtClean="0"/>
              <a:t>1</a:t>
            </a:fld>
            <a:endParaRPr lang="en-US"/>
          </a:p>
        </p:txBody>
      </p:sp>
    </p:spTree>
    <p:extLst>
      <p:ext uri="{BB962C8B-B14F-4D97-AF65-F5344CB8AC3E}">
        <p14:creationId xmlns:p14="http://schemas.microsoft.com/office/powerpoint/2010/main" val="316664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0720" y="256034"/>
            <a:ext cx="11703267" cy="6696836"/>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7958" y="926495"/>
            <a:ext cx="9948791" cy="3072384"/>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6415" y="4063118"/>
            <a:ext cx="8751877" cy="1457573"/>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36EE247D-7B7E-4C3E-A2A1-1C53783FACB6}" type="datetime1">
              <a:rPr lang="en-IN" smtClean="0"/>
              <a:t>16-10-2022</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074A4C1-B6A3-48F9-96CB-E28B2C288FB0}" type="slidenum">
              <a:rPr lang="en-IN" smtClean="0"/>
              <a:pPr/>
              <a:t>‹#›</a:t>
            </a:fld>
            <a:endParaRPr lang="en-IN"/>
          </a:p>
        </p:txBody>
      </p:sp>
      <p:cxnSp>
        <p:nvCxnSpPr>
          <p:cNvPr id="8" name="Straight Connector 7"/>
          <p:cNvCxnSpPr/>
          <p:nvPr/>
        </p:nvCxnSpPr>
        <p:spPr>
          <a:xfrm>
            <a:off x="1975055" y="3920490"/>
            <a:ext cx="82145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9347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D97B27-B01C-4F9D-8921-E88D8ACC1D9D}" type="datetime1">
              <a:rPr lang="en-IN" smtClean="0">
                <a:solidFill>
                  <a:srgbClr val="AD84C6"/>
                </a:solidFill>
              </a:r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782889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08995" y="800100"/>
            <a:ext cx="2319863" cy="568071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0916" y="800100"/>
            <a:ext cx="7415957" cy="568071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B66B74-2229-4D6C-8928-D6800E2F9D77}" type="datetime1">
              <a:rPr lang="en-IN" smtClean="0">
                <a:solidFill>
                  <a:srgbClr val="AD84C6"/>
                </a:solidFill>
              </a:r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732511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0720" y="256034"/>
            <a:ext cx="11703267" cy="6696836"/>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7958" y="926495"/>
            <a:ext cx="9948791" cy="3072384"/>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6415" y="4063118"/>
            <a:ext cx="8751877" cy="1457573"/>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98D28FB-485B-4646-85D7-C7DF68E14A9B}" type="datetimeFigureOut">
              <a:rPr lang="en-IN" smtClean="0"/>
              <a:pPr/>
              <a:t>16-10-2022</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074A4C1-B6A3-48F9-96CB-E28B2C288FB0}" type="slidenum">
              <a:rPr lang="en-IN" smtClean="0"/>
              <a:pPr/>
              <a:t>‹#›</a:t>
            </a:fld>
            <a:endParaRPr lang="en-IN"/>
          </a:p>
        </p:txBody>
      </p:sp>
      <p:cxnSp>
        <p:nvCxnSpPr>
          <p:cNvPr id="8" name="Straight Connector 7"/>
          <p:cNvCxnSpPr/>
          <p:nvPr/>
        </p:nvCxnSpPr>
        <p:spPr>
          <a:xfrm>
            <a:off x="1975055" y="3920490"/>
            <a:ext cx="82145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3563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8753258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4407" y="1232254"/>
            <a:ext cx="9948791" cy="3072384"/>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6812" y="4362246"/>
            <a:ext cx="8753111" cy="143199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cxnSp>
        <p:nvCxnSpPr>
          <p:cNvPr id="7" name="Straight Connector 6"/>
          <p:cNvCxnSpPr/>
          <p:nvPr/>
        </p:nvCxnSpPr>
        <p:spPr>
          <a:xfrm>
            <a:off x="1977590" y="4221428"/>
            <a:ext cx="821459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4156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0917" y="2160269"/>
            <a:ext cx="4746212" cy="4224528"/>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6187" y="2160270"/>
            <a:ext cx="4746212" cy="4224528"/>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488455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0917" y="2101587"/>
            <a:ext cx="4746212" cy="816102"/>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0917" y="2857557"/>
            <a:ext cx="4746212" cy="3552444"/>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7745" y="2098984"/>
            <a:ext cx="4746212" cy="816102"/>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7745" y="2855288"/>
            <a:ext cx="4746212" cy="3552444"/>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8" name="Footer Placeholder 7"/>
          <p:cNvSpPr>
            <a:spLocks noGrp="1"/>
          </p:cNvSpPr>
          <p:nvPr>
            <p:ph type="ftr" sz="quarter" idx="11"/>
          </p:nvPr>
        </p:nvSpPr>
        <p:spPr/>
        <p:txBody>
          <a:bodyPr/>
          <a:lstStyle/>
          <a:p>
            <a:endParaRPr lang="en-IN">
              <a:solidFill>
                <a:srgbClr val="AD84C6"/>
              </a:solidFill>
            </a:endParaRPr>
          </a:p>
        </p:txBody>
      </p:sp>
      <p:sp>
        <p:nvSpPr>
          <p:cNvPr id="9" name="Slide Number Placeholder 8"/>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8750364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4" name="Footer Placeholder 3"/>
          <p:cNvSpPr>
            <a:spLocks noGrp="1"/>
          </p:cNvSpPr>
          <p:nvPr>
            <p:ph type="ftr" sz="quarter" idx="11"/>
          </p:nvPr>
        </p:nvSpPr>
        <p:spPr/>
        <p:txBody>
          <a:bodyPr/>
          <a:lstStyle/>
          <a:p>
            <a:endParaRPr lang="en-IN">
              <a:solidFill>
                <a:srgbClr val="AD84C6"/>
              </a:solidFill>
            </a:endParaRP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9013892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3" name="Footer Placeholder 2"/>
          <p:cNvSpPr>
            <a:spLocks noGrp="1"/>
          </p:cNvSpPr>
          <p:nvPr>
            <p:ph type="ftr" sz="quarter" idx="11"/>
          </p:nvPr>
        </p:nvSpPr>
        <p:spPr/>
        <p:txBody>
          <a:bodyPr/>
          <a:lstStyle/>
          <a:p>
            <a:endParaRPr lang="en-IN">
              <a:solidFill>
                <a:srgbClr val="AD84C6"/>
              </a:solidFill>
            </a:endParaRP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7678944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0917" y="1152144"/>
            <a:ext cx="3924752" cy="1824228"/>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41492" y="1152144"/>
            <a:ext cx="5202579" cy="48966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0917" y="2976372"/>
            <a:ext cx="3924752" cy="3168396"/>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697727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4867BE-194B-4BB3-9F0C-C4D6660685BF}" type="datetime1">
              <a:rPr lang="en-IN" smtClean="0">
                <a:solidFill>
                  <a:srgbClr val="AD84C6"/>
                </a:solidFill>
              </a:r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8330146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0917" y="1152144"/>
            <a:ext cx="3924752" cy="1824228"/>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03380" y="1123339"/>
            <a:ext cx="6087930" cy="504063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0917" y="2976372"/>
            <a:ext cx="3924752" cy="3024378"/>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US" dirty="0">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8532388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432113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08995" y="800100"/>
            <a:ext cx="2319863" cy="568071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0916" y="800100"/>
            <a:ext cx="7415957" cy="568071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8580793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1222" y="1178481"/>
            <a:ext cx="9127331" cy="2506980"/>
          </a:xfrm>
        </p:spPr>
        <p:txBody>
          <a:bodyPr anchor="b"/>
          <a:lstStyle>
            <a:lvl1pPr algn="ctr">
              <a:defRPr sz="5989"/>
            </a:lvl1pPr>
          </a:lstStyle>
          <a:p>
            <a:r>
              <a:rPr lang="en-US"/>
              <a:t>Click to edit Master title style</a:t>
            </a:r>
          </a:p>
        </p:txBody>
      </p:sp>
      <p:sp>
        <p:nvSpPr>
          <p:cNvPr id="3" name="Subtitle 2"/>
          <p:cNvSpPr>
            <a:spLocks noGrp="1"/>
          </p:cNvSpPr>
          <p:nvPr>
            <p:ph type="subTitle" idx="1"/>
          </p:nvPr>
        </p:nvSpPr>
        <p:spPr>
          <a:xfrm>
            <a:off x="1521222" y="3782140"/>
            <a:ext cx="9127331" cy="1738550"/>
          </a:xfrm>
        </p:spPr>
        <p:txBody>
          <a:bodyPr/>
          <a:lstStyle>
            <a:lvl1pPr marL="0" indent="0" algn="ctr">
              <a:buNone/>
              <a:defRPr sz="2396"/>
            </a:lvl1pPr>
            <a:lvl2pPr marL="456377" indent="0" algn="ctr">
              <a:buNone/>
              <a:defRPr sz="1996"/>
            </a:lvl2pPr>
            <a:lvl3pPr marL="912754" indent="0" algn="ctr">
              <a:buNone/>
              <a:defRPr sz="1797"/>
            </a:lvl3pPr>
            <a:lvl4pPr marL="1369131" indent="0" algn="ctr">
              <a:buNone/>
              <a:defRPr sz="1597"/>
            </a:lvl4pPr>
            <a:lvl5pPr marL="1825508" indent="0" algn="ctr">
              <a:buNone/>
              <a:defRPr sz="1597"/>
            </a:lvl5pPr>
            <a:lvl6pPr marL="2281885" indent="0" algn="ctr">
              <a:buNone/>
              <a:defRPr sz="1597"/>
            </a:lvl6pPr>
            <a:lvl7pPr marL="2738262" indent="0" algn="ctr">
              <a:buNone/>
              <a:defRPr sz="1597"/>
            </a:lvl7pPr>
            <a:lvl8pPr marL="3194639" indent="0" algn="ctr">
              <a:buNone/>
              <a:defRPr sz="1597"/>
            </a:lvl8pPr>
            <a:lvl9pPr marL="3651016" indent="0" algn="ctr">
              <a:buNone/>
              <a:defRPr sz="1597"/>
            </a:lvl9pPr>
          </a:lstStyle>
          <a:p>
            <a:r>
              <a:rPr lang="en-US"/>
              <a:t>Click to edit Master subtitle style</a:t>
            </a:r>
          </a:p>
        </p:txBody>
      </p:sp>
      <p:sp>
        <p:nvSpPr>
          <p:cNvPr id="4" name="Date Placeholder 3"/>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689083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861016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0334" y="1795225"/>
            <a:ext cx="10496431" cy="2995374"/>
          </a:xfrm>
        </p:spPr>
        <p:txBody>
          <a:bodyPr anchor="b"/>
          <a:lstStyle>
            <a:lvl1pPr>
              <a:defRPr sz="5989"/>
            </a:lvl1pPr>
          </a:lstStyle>
          <a:p>
            <a:r>
              <a:rPr lang="en-US"/>
              <a:t>Click to edit Master title style</a:t>
            </a:r>
          </a:p>
        </p:txBody>
      </p:sp>
      <p:sp>
        <p:nvSpPr>
          <p:cNvPr id="3" name="Text Placeholder 2"/>
          <p:cNvSpPr>
            <a:spLocks noGrp="1"/>
          </p:cNvSpPr>
          <p:nvPr>
            <p:ph type="body" idx="1"/>
          </p:nvPr>
        </p:nvSpPr>
        <p:spPr>
          <a:xfrm>
            <a:off x="830334" y="4818937"/>
            <a:ext cx="10496431" cy="1575196"/>
          </a:xfrm>
        </p:spPr>
        <p:txBody>
          <a:bodyPr/>
          <a:lstStyle>
            <a:lvl1pPr marL="0" indent="0">
              <a:buNone/>
              <a:defRPr sz="2396">
                <a:solidFill>
                  <a:schemeClr val="tx1">
                    <a:tint val="75000"/>
                  </a:schemeClr>
                </a:solidFill>
              </a:defRPr>
            </a:lvl1pPr>
            <a:lvl2pPr marL="456377" indent="0">
              <a:buNone/>
              <a:defRPr sz="1996">
                <a:solidFill>
                  <a:schemeClr val="tx1">
                    <a:tint val="75000"/>
                  </a:schemeClr>
                </a:solidFill>
              </a:defRPr>
            </a:lvl2pPr>
            <a:lvl3pPr marL="912754" indent="0">
              <a:buNone/>
              <a:defRPr sz="1797">
                <a:solidFill>
                  <a:schemeClr val="tx1">
                    <a:tint val="75000"/>
                  </a:schemeClr>
                </a:solidFill>
              </a:defRPr>
            </a:lvl3pPr>
            <a:lvl4pPr marL="1369131" indent="0">
              <a:buNone/>
              <a:defRPr sz="1597">
                <a:solidFill>
                  <a:schemeClr val="tx1">
                    <a:tint val="75000"/>
                  </a:schemeClr>
                </a:solidFill>
              </a:defRPr>
            </a:lvl4pPr>
            <a:lvl5pPr marL="1825508" indent="0">
              <a:buNone/>
              <a:defRPr sz="1597">
                <a:solidFill>
                  <a:schemeClr val="tx1">
                    <a:tint val="75000"/>
                  </a:schemeClr>
                </a:solidFill>
              </a:defRPr>
            </a:lvl5pPr>
            <a:lvl6pPr marL="2281885" indent="0">
              <a:buNone/>
              <a:defRPr sz="1597">
                <a:solidFill>
                  <a:schemeClr val="tx1">
                    <a:tint val="75000"/>
                  </a:schemeClr>
                </a:solidFill>
              </a:defRPr>
            </a:lvl6pPr>
            <a:lvl7pPr marL="2738262" indent="0">
              <a:buNone/>
              <a:defRPr sz="1597">
                <a:solidFill>
                  <a:schemeClr val="tx1">
                    <a:tint val="75000"/>
                  </a:schemeClr>
                </a:solidFill>
              </a:defRPr>
            </a:lvl7pPr>
            <a:lvl8pPr marL="3194639" indent="0">
              <a:buNone/>
              <a:defRPr sz="1597">
                <a:solidFill>
                  <a:schemeClr val="tx1">
                    <a:tint val="75000"/>
                  </a:schemeClr>
                </a:solidFill>
              </a:defRPr>
            </a:lvl8pPr>
            <a:lvl9pPr marL="3651016" indent="0">
              <a:buNone/>
              <a:defRPr sz="15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921688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6672" y="1916906"/>
            <a:ext cx="5172154" cy="45689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60949" y="1916906"/>
            <a:ext cx="5172154" cy="45689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7899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8257" y="383382"/>
            <a:ext cx="10496431" cy="1391841"/>
          </a:xfrm>
        </p:spPr>
        <p:txBody>
          <a:bodyPr/>
          <a:lstStyle/>
          <a:p>
            <a:r>
              <a:rPr lang="en-US"/>
              <a:t>Click to edit Master title style</a:t>
            </a:r>
          </a:p>
        </p:txBody>
      </p:sp>
      <p:sp>
        <p:nvSpPr>
          <p:cNvPr id="3" name="Text Placeholder 2"/>
          <p:cNvSpPr>
            <a:spLocks noGrp="1"/>
          </p:cNvSpPr>
          <p:nvPr>
            <p:ph type="body" idx="1"/>
          </p:nvPr>
        </p:nvSpPr>
        <p:spPr>
          <a:xfrm>
            <a:off x="838258" y="1765221"/>
            <a:ext cx="5148385" cy="865108"/>
          </a:xfrm>
        </p:spPr>
        <p:txBody>
          <a:bodyPr anchor="b"/>
          <a:lstStyle>
            <a:lvl1pPr marL="0" indent="0">
              <a:buNone/>
              <a:defRPr sz="2396" b="1"/>
            </a:lvl1pPr>
            <a:lvl2pPr marL="456377" indent="0">
              <a:buNone/>
              <a:defRPr sz="1996" b="1"/>
            </a:lvl2pPr>
            <a:lvl3pPr marL="912754" indent="0">
              <a:buNone/>
              <a:defRPr sz="1797" b="1"/>
            </a:lvl3pPr>
            <a:lvl4pPr marL="1369131" indent="0">
              <a:buNone/>
              <a:defRPr sz="1597" b="1"/>
            </a:lvl4pPr>
            <a:lvl5pPr marL="1825508" indent="0">
              <a:buNone/>
              <a:defRPr sz="1597" b="1"/>
            </a:lvl5pPr>
            <a:lvl6pPr marL="2281885" indent="0">
              <a:buNone/>
              <a:defRPr sz="1597" b="1"/>
            </a:lvl6pPr>
            <a:lvl7pPr marL="2738262" indent="0">
              <a:buNone/>
              <a:defRPr sz="1597" b="1"/>
            </a:lvl7pPr>
            <a:lvl8pPr marL="3194639" indent="0">
              <a:buNone/>
              <a:defRPr sz="1597" b="1"/>
            </a:lvl8pPr>
            <a:lvl9pPr marL="3651016" indent="0">
              <a:buNone/>
              <a:defRPr sz="1597" b="1"/>
            </a:lvl9pPr>
          </a:lstStyle>
          <a:p>
            <a:pPr lvl="0"/>
            <a:r>
              <a:rPr lang="en-US"/>
              <a:t>Click to edit Master text styles</a:t>
            </a:r>
          </a:p>
        </p:txBody>
      </p:sp>
      <p:sp>
        <p:nvSpPr>
          <p:cNvPr id="4" name="Content Placeholder 3"/>
          <p:cNvSpPr>
            <a:spLocks noGrp="1"/>
          </p:cNvSpPr>
          <p:nvPr>
            <p:ph sz="half" idx="2"/>
          </p:nvPr>
        </p:nvSpPr>
        <p:spPr>
          <a:xfrm>
            <a:off x="838258" y="2630329"/>
            <a:ext cx="5148385" cy="3868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60949" y="1765221"/>
            <a:ext cx="5173739" cy="865108"/>
          </a:xfrm>
        </p:spPr>
        <p:txBody>
          <a:bodyPr anchor="b"/>
          <a:lstStyle>
            <a:lvl1pPr marL="0" indent="0">
              <a:buNone/>
              <a:defRPr sz="2396" b="1"/>
            </a:lvl1pPr>
            <a:lvl2pPr marL="456377" indent="0">
              <a:buNone/>
              <a:defRPr sz="1996" b="1"/>
            </a:lvl2pPr>
            <a:lvl3pPr marL="912754" indent="0">
              <a:buNone/>
              <a:defRPr sz="1797" b="1"/>
            </a:lvl3pPr>
            <a:lvl4pPr marL="1369131" indent="0">
              <a:buNone/>
              <a:defRPr sz="1597" b="1"/>
            </a:lvl4pPr>
            <a:lvl5pPr marL="1825508" indent="0">
              <a:buNone/>
              <a:defRPr sz="1597" b="1"/>
            </a:lvl5pPr>
            <a:lvl6pPr marL="2281885" indent="0">
              <a:buNone/>
              <a:defRPr sz="1597" b="1"/>
            </a:lvl6pPr>
            <a:lvl7pPr marL="2738262" indent="0">
              <a:buNone/>
              <a:defRPr sz="1597" b="1"/>
            </a:lvl7pPr>
            <a:lvl8pPr marL="3194639" indent="0">
              <a:buNone/>
              <a:defRPr sz="1597" b="1"/>
            </a:lvl8pPr>
            <a:lvl9pPr marL="3651016" indent="0">
              <a:buNone/>
              <a:defRPr sz="1597" b="1"/>
            </a:lvl9pPr>
          </a:lstStyle>
          <a:p>
            <a:pPr lvl="0"/>
            <a:r>
              <a:rPr lang="en-US"/>
              <a:t>Click to edit Master text styles</a:t>
            </a:r>
          </a:p>
        </p:txBody>
      </p:sp>
      <p:sp>
        <p:nvSpPr>
          <p:cNvPr id="6" name="Content Placeholder 5"/>
          <p:cNvSpPr>
            <a:spLocks noGrp="1"/>
          </p:cNvSpPr>
          <p:nvPr>
            <p:ph sz="quarter" idx="4"/>
          </p:nvPr>
        </p:nvSpPr>
        <p:spPr>
          <a:xfrm>
            <a:off x="6160949" y="2630329"/>
            <a:ext cx="5173739" cy="3868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491552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30179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8436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4407" y="1232254"/>
            <a:ext cx="9948791" cy="3072384"/>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6812" y="4362246"/>
            <a:ext cx="8753111" cy="143199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57E947-1BF5-408E-AD86-AC84B0FCE7BD}" type="datetime1">
              <a:rPr lang="en-IN" smtClean="0">
                <a:solidFill>
                  <a:srgbClr val="AD84C6"/>
                </a:solidFill>
              </a:rPr>
              <a:t>16-10-2022</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cxnSp>
        <p:nvCxnSpPr>
          <p:cNvPr id="7" name="Straight Connector 6"/>
          <p:cNvCxnSpPr/>
          <p:nvPr/>
        </p:nvCxnSpPr>
        <p:spPr>
          <a:xfrm>
            <a:off x="1977590" y="4221428"/>
            <a:ext cx="821459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16302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58" y="480060"/>
            <a:ext cx="3925069" cy="1680210"/>
          </a:xfrm>
        </p:spPr>
        <p:txBody>
          <a:bodyPr anchor="b"/>
          <a:lstStyle>
            <a:lvl1pPr>
              <a:defRPr sz="3194"/>
            </a:lvl1pPr>
          </a:lstStyle>
          <a:p>
            <a:r>
              <a:rPr lang="en-US"/>
              <a:t>Click to edit Master title style</a:t>
            </a:r>
          </a:p>
        </p:txBody>
      </p:sp>
      <p:sp>
        <p:nvSpPr>
          <p:cNvPr id="3" name="Content Placeholder 2"/>
          <p:cNvSpPr>
            <a:spLocks noGrp="1"/>
          </p:cNvSpPr>
          <p:nvPr>
            <p:ph idx="1"/>
          </p:nvPr>
        </p:nvSpPr>
        <p:spPr>
          <a:xfrm>
            <a:off x="5173739" y="1036797"/>
            <a:ext cx="6160949" cy="5117306"/>
          </a:xfrm>
        </p:spPr>
        <p:txBody>
          <a:bodyPr/>
          <a:lstStyle>
            <a:lvl1pPr>
              <a:defRPr sz="3194"/>
            </a:lvl1pPr>
            <a:lvl2pPr>
              <a:defRPr sz="2795"/>
            </a:lvl2pPr>
            <a:lvl3pPr>
              <a:defRPr sz="2396"/>
            </a:lvl3pPr>
            <a:lvl4pPr>
              <a:defRPr sz="1996"/>
            </a:lvl4pPr>
            <a:lvl5pPr>
              <a:defRPr sz="1996"/>
            </a:lvl5pPr>
            <a:lvl6pPr>
              <a:defRPr sz="1996"/>
            </a:lvl6pPr>
            <a:lvl7pPr>
              <a:defRPr sz="1996"/>
            </a:lvl7pPr>
            <a:lvl8pPr>
              <a:defRPr sz="1996"/>
            </a:lvl8pPr>
            <a:lvl9pPr>
              <a:defRPr sz="19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8258" y="2160270"/>
            <a:ext cx="3925069" cy="4002167"/>
          </a:xfrm>
        </p:spPr>
        <p:txBody>
          <a:bodyPr/>
          <a:lstStyle>
            <a:lvl1pPr marL="0" indent="0">
              <a:buNone/>
              <a:defRPr sz="1597"/>
            </a:lvl1pPr>
            <a:lvl2pPr marL="456377" indent="0">
              <a:buNone/>
              <a:defRPr sz="1397"/>
            </a:lvl2pPr>
            <a:lvl3pPr marL="912754" indent="0">
              <a:buNone/>
              <a:defRPr sz="1198"/>
            </a:lvl3pPr>
            <a:lvl4pPr marL="1369131" indent="0">
              <a:buNone/>
              <a:defRPr sz="998"/>
            </a:lvl4pPr>
            <a:lvl5pPr marL="1825508" indent="0">
              <a:buNone/>
              <a:defRPr sz="998"/>
            </a:lvl5pPr>
            <a:lvl6pPr marL="2281885" indent="0">
              <a:buNone/>
              <a:defRPr sz="998"/>
            </a:lvl6pPr>
            <a:lvl7pPr marL="2738262" indent="0">
              <a:buNone/>
              <a:defRPr sz="998"/>
            </a:lvl7pPr>
            <a:lvl8pPr marL="3194639" indent="0">
              <a:buNone/>
              <a:defRPr sz="998"/>
            </a:lvl8pPr>
            <a:lvl9pPr marL="365101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774536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58" y="480060"/>
            <a:ext cx="3925069" cy="1680210"/>
          </a:xfrm>
        </p:spPr>
        <p:txBody>
          <a:bodyPr anchor="b"/>
          <a:lstStyle>
            <a:lvl1pPr>
              <a:defRPr sz="3194"/>
            </a:lvl1pPr>
          </a:lstStyle>
          <a:p>
            <a:r>
              <a:rPr lang="en-US"/>
              <a:t>Click to edit Master title style</a:t>
            </a:r>
          </a:p>
        </p:txBody>
      </p:sp>
      <p:sp>
        <p:nvSpPr>
          <p:cNvPr id="3" name="Picture Placeholder 2"/>
          <p:cNvSpPr>
            <a:spLocks noGrp="1"/>
          </p:cNvSpPr>
          <p:nvPr>
            <p:ph type="pic" idx="1"/>
          </p:nvPr>
        </p:nvSpPr>
        <p:spPr>
          <a:xfrm>
            <a:off x="5173739" y="1036797"/>
            <a:ext cx="6160949" cy="5117306"/>
          </a:xfrm>
        </p:spPr>
        <p:txBody>
          <a:bodyPr/>
          <a:lstStyle>
            <a:lvl1pPr marL="0" indent="0">
              <a:buNone/>
              <a:defRPr sz="3194"/>
            </a:lvl1pPr>
            <a:lvl2pPr marL="456377" indent="0">
              <a:buNone/>
              <a:defRPr sz="2795"/>
            </a:lvl2pPr>
            <a:lvl3pPr marL="912754" indent="0">
              <a:buNone/>
              <a:defRPr sz="2396"/>
            </a:lvl3pPr>
            <a:lvl4pPr marL="1369131" indent="0">
              <a:buNone/>
              <a:defRPr sz="1996"/>
            </a:lvl4pPr>
            <a:lvl5pPr marL="1825508" indent="0">
              <a:buNone/>
              <a:defRPr sz="1996"/>
            </a:lvl5pPr>
            <a:lvl6pPr marL="2281885" indent="0">
              <a:buNone/>
              <a:defRPr sz="1996"/>
            </a:lvl6pPr>
            <a:lvl7pPr marL="2738262" indent="0">
              <a:buNone/>
              <a:defRPr sz="1996"/>
            </a:lvl7pPr>
            <a:lvl8pPr marL="3194639" indent="0">
              <a:buNone/>
              <a:defRPr sz="1996"/>
            </a:lvl8pPr>
            <a:lvl9pPr marL="3651016" indent="0">
              <a:buNone/>
              <a:defRPr sz="1996"/>
            </a:lvl9pPr>
          </a:lstStyle>
          <a:p>
            <a:endParaRPr lang="en-US"/>
          </a:p>
        </p:txBody>
      </p:sp>
      <p:sp>
        <p:nvSpPr>
          <p:cNvPr id="4" name="Text Placeholder 3"/>
          <p:cNvSpPr>
            <a:spLocks noGrp="1"/>
          </p:cNvSpPr>
          <p:nvPr>
            <p:ph type="body" sz="half" idx="2"/>
          </p:nvPr>
        </p:nvSpPr>
        <p:spPr>
          <a:xfrm>
            <a:off x="838258" y="2160270"/>
            <a:ext cx="3925069" cy="4002167"/>
          </a:xfrm>
        </p:spPr>
        <p:txBody>
          <a:bodyPr/>
          <a:lstStyle>
            <a:lvl1pPr marL="0" indent="0">
              <a:buNone/>
              <a:defRPr sz="1597"/>
            </a:lvl1pPr>
            <a:lvl2pPr marL="456377" indent="0">
              <a:buNone/>
              <a:defRPr sz="1397"/>
            </a:lvl2pPr>
            <a:lvl3pPr marL="912754" indent="0">
              <a:buNone/>
              <a:defRPr sz="1198"/>
            </a:lvl3pPr>
            <a:lvl4pPr marL="1369131" indent="0">
              <a:buNone/>
              <a:defRPr sz="998"/>
            </a:lvl4pPr>
            <a:lvl5pPr marL="1825508" indent="0">
              <a:buNone/>
              <a:defRPr sz="998"/>
            </a:lvl5pPr>
            <a:lvl6pPr marL="2281885" indent="0">
              <a:buNone/>
              <a:defRPr sz="998"/>
            </a:lvl6pPr>
            <a:lvl7pPr marL="2738262" indent="0">
              <a:buNone/>
              <a:defRPr sz="998"/>
            </a:lvl7pPr>
            <a:lvl8pPr marL="3194639" indent="0">
              <a:buNone/>
              <a:defRPr sz="998"/>
            </a:lvl8pPr>
            <a:lvl9pPr marL="365101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062653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88137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08995" y="383381"/>
            <a:ext cx="2624108" cy="610243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6672" y="383381"/>
            <a:ext cx="7720201" cy="61024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CC6D8C-668D-4823-BC8C-A663D13F125E}"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9F3F2BF-BA3E-4AAA-BBB2-1B16997094B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451638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77304-AACB-C2F4-031B-BB7DFFB2E11D}"/>
              </a:ext>
            </a:extLst>
          </p:cNvPr>
          <p:cNvSpPr>
            <a:spLocks noGrp="1"/>
          </p:cNvSpPr>
          <p:nvPr>
            <p:ph type="ctrTitle"/>
          </p:nvPr>
        </p:nvSpPr>
        <p:spPr>
          <a:xfrm>
            <a:off x="1521222" y="1178481"/>
            <a:ext cx="9127331" cy="2506980"/>
          </a:xfrm>
        </p:spPr>
        <p:txBody>
          <a:bodyPr anchor="b"/>
          <a:lstStyle>
            <a:lvl1pPr algn="ctr">
              <a:defRPr sz="5989"/>
            </a:lvl1pPr>
          </a:lstStyle>
          <a:p>
            <a:r>
              <a:rPr lang="en-US"/>
              <a:t>Click to edit Master title style</a:t>
            </a:r>
          </a:p>
        </p:txBody>
      </p:sp>
      <p:sp>
        <p:nvSpPr>
          <p:cNvPr id="3" name="Subtitle 2">
            <a:extLst>
              <a:ext uri="{FF2B5EF4-FFF2-40B4-BE49-F238E27FC236}">
                <a16:creationId xmlns:a16="http://schemas.microsoft.com/office/drawing/2014/main" id="{C7F0649D-339E-9A6C-4B09-9E4FB967118D}"/>
              </a:ext>
            </a:extLst>
          </p:cNvPr>
          <p:cNvSpPr>
            <a:spLocks noGrp="1"/>
          </p:cNvSpPr>
          <p:nvPr>
            <p:ph type="subTitle" idx="1"/>
          </p:nvPr>
        </p:nvSpPr>
        <p:spPr>
          <a:xfrm>
            <a:off x="1521222" y="3782140"/>
            <a:ext cx="9127331" cy="1738550"/>
          </a:xfrm>
        </p:spPr>
        <p:txBody>
          <a:bodyPr/>
          <a:lstStyle>
            <a:lvl1pPr marL="0" indent="0" algn="ctr">
              <a:buNone/>
              <a:defRPr sz="2396"/>
            </a:lvl1pPr>
            <a:lvl2pPr marL="456377" indent="0" algn="ctr">
              <a:buNone/>
              <a:defRPr sz="1996"/>
            </a:lvl2pPr>
            <a:lvl3pPr marL="912754" indent="0" algn="ctr">
              <a:buNone/>
              <a:defRPr sz="1797"/>
            </a:lvl3pPr>
            <a:lvl4pPr marL="1369131" indent="0" algn="ctr">
              <a:buNone/>
              <a:defRPr sz="1597"/>
            </a:lvl4pPr>
            <a:lvl5pPr marL="1825508" indent="0" algn="ctr">
              <a:buNone/>
              <a:defRPr sz="1597"/>
            </a:lvl5pPr>
            <a:lvl6pPr marL="2281885" indent="0" algn="ctr">
              <a:buNone/>
              <a:defRPr sz="1597"/>
            </a:lvl6pPr>
            <a:lvl7pPr marL="2738262" indent="0" algn="ctr">
              <a:buNone/>
              <a:defRPr sz="1597"/>
            </a:lvl7pPr>
            <a:lvl8pPr marL="3194639" indent="0" algn="ctr">
              <a:buNone/>
              <a:defRPr sz="1597"/>
            </a:lvl8pPr>
            <a:lvl9pPr marL="3651016" indent="0" algn="ctr">
              <a:buNone/>
              <a:defRPr sz="1597"/>
            </a:lvl9pPr>
          </a:lstStyle>
          <a:p>
            <a:r>
              <a:rPr lang="en-US"/>
              <a:t>Click to edit Master subtitle style</a:t>
            </a:r>
          </a:p>
        </p:txBody>
      </p:sp>
      <p:sp>
        <p:nvSpPr>
          <p:cNvPr id="4" name="Date Placeholder 3">
            <a:extLst>
              <a:ext uri="{FF2B5EF4-FFF2-40B4-BE49-F238E27FC236}">
                <a16:creationId xmlns:a16="http://schemas.microsoft.com/office/drawing/2014/main" id="{0D123874-C824-50FC-FDDD-07A2C8407179}"/>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24843D8-41D3-71B6-3C1E-9F76105BE7A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7ACD8A98-DCF4-41CB-20DB-01FF1FF6DD81}"/>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410264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00157-9F76-E419-6398-D0CF880BF1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2EA9FF-8FF9-DA67-61AA-DAA11AC31F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C25760-7A73-7D27-EADD-BC8233BCA231}"/>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D690B89-2659-B4F4-EBDB-FA9CEE19BA2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37A37503-05E2-112A-2A22-503B33FA6CC6}"/>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529358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50284-0E99-E511-4CCC-995E19812FBA}"/>
              </a:ext>
            </a:extLst>
          </p:cNvPr>
          <p:cNvSpPr>
            <a:spLocks noGrp="1"/>
          </p:cNvSpPr>
          <p:nvPr>
            <p:ph type="title"/>
          </p:nvPr>
        </p:nvSpPr>
        <p:spPr>
          <a:xfrm>
            <a:off x="830334" y="1795225"/>
            <a:ext cx="10496431" cy="2995374"/>
          </a:xfrm>
        </p:spPr>
        <p:txBody>
          <a:bodyPr anchor="b"/>
          <a:lstStyle>
            <a:lvl1pPr>
              <a:defRPr sz="5989"/>
            </a:lvl1pPr>
          </a:lstStyle>
          <a:p>
            <a:r>
              <a:rPr lang="en-US"/>
              <a:t>Click to edit Master title style</a:t>
            </a:r>
          </a:p>
        </p:txBody>
      </p:sp>
      <p:sp>
        <p:nvSpPr>
          <p:cNvPr id="3" name="Text Placeholder 2">
            <a:extLst>
              <a:ext uri="{FF2B5EF4-FFF2-40B4-BE49-F238E27FC236}">
                <a16:creationId xmlns:a16="http://schemas.microsoft.com/office/drawing/2014/main" id="{357F8A9C-677D-87CE-5371-436929D1B8DD}"/>
              </a:ext>
            </a:extLst>
          </p:cNvPr>
          <p:cNvSpPr>
            <a:spLocks noGrp="1"/>
          </p:cNvSpPr>
          <p:nvPr>
            <p:ph type="body" idx="1"/>
          </p:nvPr>
        </p:nvSpPr>
        <p:spPr>
          <a:xfrm>
            <a:off x="830334" y="4818937"/>
            <a:ext cx="10496431" cy="1575196"/>
          </a:xfrm>
        </p:spPr>
        <p:txBody>
          <a:bodyPr/>
          <a:lstStyle>
            <a:lvl1pPr marL="0" indent="0">
              <a:buNone/>
              <a:defRPr sz="2396">
                <a:solidFill>
                  <a:schemeClr val="tx1">
                    <a:tint val="75000"/>
                  </a:schemeClr>
                </a:solidFill>
              </a:defRPr>
            </a:lvl1pPr>
            <a:lvl2pPr marL="456377" indent="0">
              <a:buNone/>
              <a:defRPr sz="1996">
                <a:solidFill>
                  <a:schemeClr val="tx1">
                    <a:tint val="75000"/>
                  </a:schemeClr>
                </a:solidFill>
              </a:defRPr>
            </a:lvl2pPr>
            <a:lvl3pPr marL="912754" indent="0">
              <a:buNone/>
              <a:defRPr sz="1797">
                <a:solidFill>
                  <a:schemeClr val="tx1">
                    <a:tint val="75000"/>
                  </a:schemeClr>
                </a:solidFill>
              </a:defRPr>
            </a:lvl3pPr>
            <a:lvl4pPr marL="1369131" indent="0">
              <a:buNone/>
              <a:defRPr sz="1597">
                <a:solidFill>
                  <a:schemeClr val="tx1">
                    <a:tint val="75000"/>
                  </a:schemeClr>
                </a:solidFill>
              </a:defRPr>
            </a:lvl4pPr>
            <a:lvl5pPr marL="1825508" indent="0">
              <a:buNone/>
              <a:defRPr sz="1597">
                <a:solidFill>
                  <a:schemeClr val="tx1">
                    <a:tint val="75000"/>
                  </a:schemeClr>
                </a:solidFill>
              </a:defRPr>
            </a:lvl5pPr>
            <a:lvl6pPr marL="2281885" indent="0">
              <a:buNone/>
              <a:defRPr sz="1597">
                <a:solidFill>
                  <a:schemeClr val="tx1">
                    <a:tint val="75000"/>
                  </a:schemeClr>
                </a:solidFill>
              </a:defRPr>
            </a:lvl6pPr>
            <a:lvl7pPr marL="2738262" indent="0">
              <a:buNone/>
              <a:defRPr sz="1597">
                <a:solidFill>
                  <a:schemeClr val="tx1">
                    <a:tint val="75000"/>
                  </a:schemeClr>
                </a:solidFill>
              </a:defRPr>
            </a:lvl7pPr>
            <a:lvl8pPr marL="3194639" indent="0">
              <a:buNone/>
              <a:defRPr sz="1597">
                <a:solidFill>
                  <a:schemeClr val="tx1">
                    <a:tint val="75000"/>
                  </a:schemeClr>
                </a:solidFill>
              </a:defRPr>
            </a:lvl8pPr>
            <a:lvl9pPr marL="3651016" indent="0">
              <a:buNone/>
              <a:defRPr sz="159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31E9C1-B600-67FB-B7E1-8E77B91BBB53}"/>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CF7FB073-5595-822D-D76B-B8C6EDAA4B17}"/>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7CA6ADC7-7725-7BA7-8528-E6F868D295BD}"/>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3814651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BC041-B3AF-A70C-BBD9-8CF2290B46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3419E0-A390-03A3-051B-666F77519FD7}"/>
              </a:ext>
            </a:extLst>
          </p:cNvPr>
          <p:cNvSpPr>
            <a:spLocks noGrp="1"/>
          </p:cNvSpPr>
          <p:nvPr>
            <p:ph sz="half" idx="1"/>
          </p:nvPr>
        </p:nvSpPr>
        <p:spPr>
          <a:xfrm>
            <a:off x="836672" y="1916906"/>
            <a:ext cx="5172154" cy="45689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B62EDB8-7CFF-F5B7-BC05-6E31979A6524}"/>
              </a:ext>
            </a:extLst>
          </p:cNvPr>
          <p:cNvSpPr>
            <a:spLocks noGrp="1"/>
          </p:cNvSpPr>
          <p:nvPr>
            <p:ph sz="half" idx="2"/>
          </p:nvPr>
        </p:nvSpPr>
        <p:spPr>
          <a:xfrm>
            <a:off x="6160949" y="1916906"/>
            <a:ext cx="5172154" cy="45689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5B54B1-1F8A-0313-EACB-F4CF6A7609FA}"/>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65F798C8-E18B-9DAE-F785-3AA34B5BB97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CE4ECCCF-E06D-ACDB-F509-03199C7B5A95}"/>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019467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9EC09-26AC-B6EF-5BB3-4DC26406E3DD}"/>
              </a:ext>
            </a:extLst>
          </p:cNvPr>
          <p:cNvSpPr>
            <a:spLocks noGrp="1"/>
          </p:cNvSpPr>
          <p:nvPr>
            <p:ph type="title"/>
          </p:nvPr>
        </p:nvSpPr>
        <p:spPr>
          <a:xfrm>
            <a:off x="838257" y="383382"/>
            <a:ext cx="10496431" cy="1391841"/>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A79E58-DF08-75E9-087B-6A7493E1C076}"/>
              </a:ext>
            </a:extLst>
          </p:cNvPr>
          <p:cNvSpPr>
            <a:spLocks noGrp="1"/>
          </p:cNvSpPr>
          <p:nvPr>
            <p:ph type="body" idx="1"/>
          </p:nvPr>
        </p:nvSpPr>
        <p:spPr>
          <a:xfrm>
            <a:off x="838258" y="1765221"/>
            <a:ext cx="5148385" cy="865108"/>
          </a:xfrm>
        </p:spPr>
        <p:txBody>
          <a:bodyPr anchor="b"/>
          <a:lstStyle>
            <a:lvl1pPr marL="0" indent="0">
              <a:buNone/>
              <a:defRPr sz="2396" b="1"/>
            </a:lvl1pPr>
            <a:lvl2pPr marL="456377" indent="0">
              <a:buNone/>
              <a:defRPr sz="1996" b="1"/>
            </a:lvl2pPr>
            <a:lvl3pPr marL="912754" indent="0">
              <a:buNone/>
              <a:defRPr sz="1797" b="1"/>
            </a:lvl3pPr>
            <a:lvl4pPr marL="1369131" indent="0">
              <a:buNone/>
              <a:defRPr sz="1597" b="1"/>
            </a:lvl4pPr>
            <a:lvl5pPr marL="1825508" indent="0">
              <a:buNone/>
              <a:defRPr sz="1597" b="1"/>
            </a:lvl5pPr>
            <a:lvl6pPr marL="2281885" indent="0">
              <a:buNone/>
              <a:defRPr sz="1597" b="1"/>
            </a:lvl6pPr>
            <a:lvl7pPr marL="2738262" indent="0">
              <a:buNone/>
              <a:defRPr sz="1597" b="1"/>
            </a:lvl7pPr>
            <a:lvl8pPr marL="3194639" indent="0">
              <a:buNone/>
              <a:defRPr sz="1597" b="1"/>
            </a:lvl8pPr>
            <a:lvl9pPr marL="3651016" indent="0">
              <a:buNone/>
              <a:defRPr sz="1597" b="1"/>
            </a:lvl9pPr>
          </a:lstStyle>
          <a:p>
            <a:pPr lvl="0"/>
            <a:r>
              <a:rPr lang="en-US"/>
              <a:t>Click to edit Master text styles</a:t>
            </a:r>
          </a:p>
        </p:txBody>
      </p:sp>
      <p:sp>
        <p:nvSpPr>
          <p:cNvPr id="4" name="Content Placeholder 3">
            <a:extLst>
              <a:ext uri="{FF2B5EF4-FFF2-40B4-BE49-F238E27FC236}">
                <a16:creationId xmlns:a16="http://schemas.microsoft.com/office/drawing/2014/main" id="{B1FF4CC3-69F4-4478-5C1A-C7F8594576C6}"/>
              </a:ext>
            </a:extLst>
          </p:cNvPr>
          <p:cNvSpPr>
            <a:spLocks noGrp="1"/>
          </p:cNvSpPr>
          <p:nvPr>
            <p:ph sz="half" idx="2"/>
          </p:nvPr>
        </p:nvSpPr>
        <p:spPr>
          <a:xfrm>
            <a:off x="838258" y="2630329"/>
            <a:ext cx="5148385" cy="3868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39839B9-A8B2-1275-A44C-C097DA2D9472}"/>
              </a:ext>
            </a:extLst>
          </p:cNvPr>
          <p:cNvSpPr>
            <a:spLocks noGrp="1"/>
          </p:cNvSpPr>
          <p:nvPr>
            <p:ph type="body" sz="quarter" idx="3"/>
          </p:nvPr>
        </p:nvSpPr>
        <p:spPr>
          <a:xfrm>
            <a:off x="6160949" y="1765221"/>
            <a:ext cx="5173739" cy="865108"/>
          </a:xfrm>
        </p:spPr>
        <p:txBody>
          <a:bodyPr anchor="b"/>
          <a:lstStyle>
            <a:lvl1pPr marL="0" indent="0">
              <a:buNone/>
              <a:defRPr sz="2396" b="1"/>
            </a:lvl1pPr>
            <a:lvl2pPr marL="456377" indent="0">
              <a:buNone/>
              <a:defRPr sz="1996" b="1"/>
            </a:lvl2pPr>
            <a:lvl3pPr marL="912754" indent="0">
              <a:buNone/>
              <a:defRPr sz="1797" b="1"/>
            </a:lvl3pPr>
            <a:lvl4pPr marL="1369131" indent="0">
              <a:buNone/>
              <a:defRPr sz="1597" b="1"/>
            </a:lvl4pPr>
            <a:lvl5pPr marL="1825508" indent="0">
              <a:buNone/>
              <a:defRPr sz="1597" b="1"/>
            </a:lvl5pPr>
            <a:lvl6pPr marL="2281885" indent="0">
              <a:buNone/>
              <a:defRPr sz="1597" b="1"/>
            </a:lvl6pPr>
            <a:lvl7pPr marL="2738262" indent="0">
              <a:buNone/>
              <a:defRPr sz="1597" b="1"/>
            </a:lvl7pPr>
            <a:lvl8pPr marL="3194639" indent="0">
              <a:buNone/>
              <a:defRPr sz="1597" b="1"/>
            </a:lvl8pPr>
            <a:lvl9pPr marL="3651016" indent="0">
              <a:buNone/>
              <a:defRPr sz="1597" b="1"/>
            </a:lvl9pPr>
          </a:lstStyle>
          <a:p>
            <a:pPr lvl="0"/>
            <a:r>
              <a:rPr lang="en-US"/>
              <a:t>Click to edit Master text styles</a:t>
            </a:r>
          </a:p>
        </p:txBody>
      </p:sp>
      <p:sp>
        <p:nvSpPr>
          <p:cNvPr id="6" name="Content Placeholder 5">
            <a:extLst>
              <a:ext uri="{FF2B5EF4-FFF2-40B4-BE49-F238E27FC236}">
                <a16:creationId xmlns:a16="http://schemas.microsoft.com/office/drawing/2014/main" id="{E705AEC0-2C22-626B-AE07-ABA5FC4D0FBC}"/>
              </a:ext>
            </a:extLst>
          </p:cNvPr>
          <p:cNvSpPr>
            <a:spLocks noGrp="1"/>
          </p:cNvSpPr>
          <p:nvPr>
            <p:ph sz="quarter" idx="4"/>
          </p:nvPr>
        </p:nvSpPr>
        <p:spPr>
          <a:xfrm>
            <a:off x="6160949" y="2630329"/>
            <a:ext cx="5173739" cy="3868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E40ADD-530E-2C20-2A09-D7DDA2525653}"/>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37C305EA-F37A-244C-8C58-7BC4C490D29E}"/>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745C6134-2F95-9E19-183D-279FB3D53BE9}"/>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0815140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615B-0CFC-CDFA-9A41-FD3C17F3CC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51922C-B1C9-0022-103C-021ADD2F27D5}"/>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C8B61968-70F0-97E2-3693-AD925BBB74DA}"/>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C86A5C88-617F-B0A6-5CA3-08AB4DEC95EB}"/>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35193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0917" y="2160269"/>
            <a:ext cx="4746212" cy="4224528"/>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6187" y="2160270"/>
            <a:ext cx="4746212" cy="4224528"/>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56744E-D361-4730-A34F-6390B036095E}" type="datetime1">
              <a:rPr lang="en-IN" smtClean="0">
                <a:solidFill>
                  <a:srgbClr val="AD84C6"/>
                </a:solidFill>
              </a:r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29028997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23E55F-8C10-EA83-1341-328A761CB103}"/>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BE449737-741B-20BA-C5B1-3E9520B92157}"/>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990D2171-95DC-17E8-C965-F0D97754934B}"/>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591431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5661-7244-5367-B62C-EF2D3B61FCCF}"/>
              </a:ext>
            </a:extLst>
          </p:cNvPr>
          <p:cNvSpPr>
            <a:spLocks noGrp="1"/>
          </p:cNvSpPr>
          <p:nvPr>
            <p:ph type="title"/>
          </p:nvPr>
        </p:nvSpPr>
        <p:spPr>
          <a:xfrm>
            <a:off x="838258" y="480060"/>
            <a:ext cx="3925069" cy="1680210"/>
          </a:xfrm>
        </p:spPr>
        <p:txBody>
          <a:bodyPr anchor="b"/>
          <a:lstStyle>
            <a:lvl1pPr>
              <a:defRPr sz="3194"/>
            </a:lvl1pPr>
          </a:lstStyle>
          <a:p>
            <a:r>
              <a:rPr lang="en-US"/>
              <a:t>Click to edit Master title style</a:t>
            </a:r>
          </a:p>
        </p:txBody>
      </p:sp>
      <p:sp>
        <p:nvSpPr>
          <p:cNvPr id="3" name="Content Placeholder 2">
            <a:extLst>
              <a:ext uri="{FF2B5EF4-FFF2-40B4-BE49-F238E27FC236}">
                <a16:creationId xmlns:a16="http://schemas.microsoft.com/office/drawing/2014/main" id="{DC8BDE38-A2AE-B042-67CC-28BE8D543977}"/>
              </a:ext>
            </a:extLst>
          </p:cNvPr>
          <p:cNvSpPr>
            <a:spLocks noGrp="1"/>
          </p:cNvSpPr>
          <p:nvPr>
            <p:ph idx="1"/>
          </p:nvPr>
        </p:nvSpPr>
        <p:spPr>
          <a:xfrm>
            <a:off x="5173739" y="1036797"/>
            <a:ext cx="6160949" cy="5117306"/>
          </a:xfrm>
        </p:spPr>
        <p:txBody>
          <a:bodyPr/>
          <a:lstStyle>
            <a:lvl1pPr>
              <a:defRPr sz="3194"/>
            </a:lvl1pPr>
            <a:lvl2pPr>
              <a:defRPr sz="2795"/>
            </a:lvl2pPr>
            <a:lvl3pPr>
              <a:defRPr sz="2396"/>
            </a:lvl3pPr>
            <a:lvl4pPr>
              <a:defRPr sz="1996"/>
            </a:lvl4pPr>
            <a:lvl5pPr>
              <a:defRPr sz="1996"/>
            </a:lvl5pPr>
            <a:lvl6pPr>
              <a:defRPr sz="1996"/>
            </a:lvl6pPr>
            <a:lvl7pPr>
              <a:defRPr sz="1996"/>
            </a:lvl7pPr>
            <a:lvl8pPr>
              <a:defRPr sz="1996"/>
            </a:lvl8pPr>
            <a:lvl9pPr>
              <a:defRPr sz="19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B5D42D-2F96-B4BC-3FFD-650777843FB3}"/>
              </a:ext>
            </a:extLst>
          </p:cNvPr>
          <p:cNvSpPr>
            <a:spLocks noGrp="1"/>
          </p:cNvSpPr>
          <p:nvPr>
            <p:ph type="body" sz="half" idx="2"/>
          </p:nvPr>
        </p:nvSpPr>
        <p:spPr>
          <a:xfrm>
            <a:off x="838258" y="2160270"/>
            <a:ext cx="3925069" cy="4002167"/>
          </a:xfrm>
        </p:spPr>
        <p:txBody>
          <a:bodyPr/>
          <a:lstStyle>
            <a:lvl1pPr marL="0" indent="0">
              <a:buNone/>
              <a:defRPr sz="1597"/>
            </a:lvl1pPr>
            <a:lvl2pPr marL="456377" indent="0">
              <a:buNone/>
              <a:defRPr sz="1397"/>
            </a:lvl2pPr>
            <a:lvl3pPr marL="912754" indent="0">
              <a:buNone/>
              <a:defRPr sz="1198"/>
            </a:lvl3pPr>
            <a:lvl4pPr marL="1369131" indent="0">
              <a:buNone/>
              <a:defRPr sz="998"/>
            </a:lvl4pPr>
            <a:lvl5pPr marL="1825508" indent="0">
              <a:buNone/>
              <a:defRPr sz="998"/>
            </a:lvl5pPr>
            <a:lvl6pPr marL="2281885" indent="0">
              <a:buNone/>
              <a:defRPr sz="998"/>
            </a:lvl6pPr>
            <a:lvl7pPr marL="2738262" indent="0">
              <a:buNone/>
              <a:defRPr sz="998"/>
            </a:lvl7pPr>
            <a:lvl8pPr marL="3194639" indent="0">
              <a:buNone/>
              <a:defRPr sz="998"/>
            </a:lvl8pPr>
            <a:lvl9pPr marL="3651016" indent="0">
              <a:buNone/>
              <a:defRPr sz="998"/>
            </a:lvl9pPr>
          </a:lstStyle>
          <a:p>
            <a:pPr lvl="0"/>
            <a:r>
              <a:rPr lang="en-US"/>
              <a:t>Click to edit Master text styles</a:t>
            </a:r>
          </a:p>
        </p:txBody>
      </p:sp>
      <p:sp>
        <p:nvSpPr>
          <p:cNvPr id="5" name="Date Placeholder 4">
            <a:extLst>
              <a:ext uri="{FF2B5EF4-FFF2-40B4-BE49-F238E27FC236}">
                <a16:creationId xmlns:a16="http://schemas.microsoft.com/office/drawing/2014/main" id="{599D54E7-45AA-6958-C7DC-5EDFF24076A6}"/>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A016621-7D3B-A5DF-00B1-5AA04818BF8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8844F79B-B57A-09F2-648A-DD8949C38AD8}"/>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7975685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99E33-7019-1B95-D03E-9ECC62BC898C}"/>
              </a:ext>
            </a:extLst>
          </p:cNvPr>
          <p:cNvSpPr>
            <a:spLocks noGrp="1"/>
          </p:cNvSpPr>
          <p:nvPr>
            <p:ph type="title"/>
          </p:nvPr>
        </p:nvSpPr>
        <p:spPr>
          <a:xfrm>
            <a:off x="838258" y="480060"/>
            <a:ext cx="3925069" cy="1680210"/>
          </a:xfrm>
        </p:spPr>
        <p:txBody>
          <a:bodyPr anchor="b"/>
          <a:lstStyle>
            <a:lvl1pPr>
              <a:defRPr sz="3194"/>
            </a:lvl1pPr>
          </a:lstStyle>
          <a:p>
            <a:r>
              <a:rPr lang="en-US"/>
              <a:t>Click to edit Master title style</a:t>
            </a:r>
          </a:p>
        </p:txBody>
      </p:sp>
      <p:sp>
        <p:nvSpPr>
          <p:cNvPr id="3" name="Picture Placeholder 2">
            <a:extLst>
              <a:ext uri="{FF2B5EF4-FFF2-40B4-BE49-F238E27FC236}">
                <a16:creationId xmlns:a16="http://schemas.microsoft.com/office/drawing/2014/main" id="{9396A902-6810-9339-20E9-275F04BE5F85}"/>
              </a:ext>
            </a:extLst>
          </p:cNvPr>
          <p:cNvSpPr>
            <a:spLocks noGrp="1"/>
          </p:cNvSpPr>
          <p:nvPr>
            <p:ph type="pic" idx="1"/>
          </p:nvPr>
        </p:nvSpPr>
        <p:spPr>
          <a:xfrm>
            <a:off x="5173739" y="1036797"/>
            <a:ext cx="6160949" cy="5117306"/>
          </a:xfrm>
        </p:spPr>
        <p:txBody>
          <a:bodyPr/>
          <a:lstStyle>
            <a:lvl1pPr marL="0" indent="0">
              <a:buNone/>
              <a:defRPr sz="3194"/>
            </a:lvl1pPr>
            <a:lvl2pPr marL="456377" indent="0">
              <a:buNone/>
              <a:defRPr sz="2795"/>
            </a:lvl2pPr>
            <a:lvl3pPr marL="912754" indent="0">
              <a:buNone/>
              <a:defRPr sz="2396"/>
            </a:lvl3pPr>
            <a:lvl4pPr marL="1369131" indent="0">
              <a:buNone/>
              <a:defRPr sz="1996"/>
            </a:lvl4pPr>
            <a:lvl5pPr marL="1825508" indent="0">
              <a:buNone/>
              <a:defRPr sz="1996"/>
            </a:lvl5pPr>
            <a:lvl6pPr marL="2281885" indent="0">
              <a:buNone/>
              <a:defRPr sz="1996"/>
            </a:lvl6pPr>
            <a:lvl7pPr marL="2738262" indent="0">
              <a:buNone/>
              <a:defRPr sz="1996"/>
            </a:lvl7pPr>
            <a:lvl8pPr marL="3194639" indent="0">
              <a:buNone/>
              <a:defRPr sz="1996"/>
            </a:lvl8pPr>
            <a:lvl9pPr marL="3651016" indent="0">
              <a:buNone/>
              <a:defRPr sz="1996"/>
            </a:lvl9pPr>
          </a:lstStyle>
          <a:p>
            <a:endParaRPr lang="en-US"/>
          </a:p>
        </p:txBody>
      </p:sp>
      <p:sp>
        <p:nvSpPr>
          <p:cNvPr id="4" name="Text Placeholder 3">
            <a:extLst>
              <a:ext uri="{FF2B5EF4-FFF2-40B4-BE49-F238E27FC236}">
                <a16:creationId xmlns:a16="http://schemas.microsoft.com/office/drawing/2014/main" id="{B8E5DA9B-604B-5D2F-5A06-8F72C117EC90}"/>
              </a:ext>
            </a:extLst>
          </p:cNvPr>
          <p:cNvSpPr>
            <a:spLocks noGrp="1"/>
          </p:cNvSpPr>
          <p:nvPr>
            <p:ph type="body" sz="half" idx="2"/>
          </p:nvPr>
        </p:nvSpPr>
        <p:spPr>
          <a:xfrm>
            <a:off x="838258" y="2160270"/>
            <a:ext cx="3925069" cy="4002167"/>
          </a:xfrm>
        </p:spPr>
        <p:txBody>
          <a:bodyPr/>
          <a:lstStyle>
            <a:lvl1pPr marL="0" indent="0">
              <a:buNone/>
              <a:defRPr sz="1597"/>
            </a:lvl1pPr>
            <a:lvl2pPr marL="456377" indent="0">
              <a:buNone/>
              <a:defRPr sz="1397"/>
            </a:lvl2pPr>
            <a:lvl3pPr marL="912754" indent="0">
              <a:buNone/>
              <a:defRPr sz="1198"/>
            </a:lvl3pPr>
            <a:lvl4pPr marL="1369131" indent="0">
              <a:buNone/>
              <a:defRPr sz="998"/>
            </a:lvl4pPr>
            <a:lvl5pPr marL="1825508" indent="0">
              <a:buNone/>
              <a:defRPr sz="998"/>
            </a:lvl5pPr>
            <a:lvl6pPr marL="2281885" indent="0">
              <a:buNone/>
              <a:defRPr sz="998"/>
            </a:lvl6pPr>
            <a:lvl7pPr marL="2738262" indent="0">
              <a:buNone/>
              <a:defRPr sz="998"/>
            </a:lvl7pPr>
            <a:lvl8pPr marL="3194639" indent="0">
              <a:buNone/>
              <a:defRPr sz="998"/>
            </a:lvl8pPr>
            <a:lvl9pPr marL="3651016" indent="0">
              <a:buNone/>
              <a:defRPr sz="998"/>
            </a:lvl9pPr>
          </a:lstStyle>
          <a:p>
            <a:pPr lvl="0"/>
            <a:r>
              <a:rPr lang="en-US"/>
              <a:t>Click to edit Master text styles</a:t>
            </a:r>
          </a:p>
        </p:txBody>
      </p:sp>
      <p:sp>
        <p:nvSpPr>
          <p:cNvPr id="5" name="Date Placeholder 4">
            <a:extLst>
              <a:ext uri="{FF2B5EF4-FFF2-40B4-BE49-F238E27FC236}">
                <a16:creationId xmlns:a16="http://schemas.microsoft.com/office/drawing/2014/main" id="{2EC93B3C-1876-D23B-144C-978C8F5103C3}"/>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084F9CEC-4300-B303-9447-A20530E032C6}"/>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2629E706-CEAB-4CF9-5435-9AA5EDDD51A0}"/>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0027548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996F7-8F83-B6E9-B494-2D6E65FFD6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CD26DF1-06B7-946D-79C7-9ECA3B98DB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DC2ABB-76D2-EE5F-85AB-E7D976DE9EFA}"/>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95B6F33-53B8-5269-3A22-412F3621834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A56C87E4-F504-5188-86BF-8AC64FDEB013}"/>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67889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65D6F0-0487-5EB0-ABA1-AA01140D90B7}"/>
              </a:ext>
            </a:extLst>
          </p:cNvPr>
          <p:cNvSpPr>
            <a:spLocks noGrp="1"/>
          </p:cNvSpPr>
          <p:nvPr>
            <p:ph type="title" orient="vert"/>
          </p:nvPr>
        </p:nvSpPr>
        <p:spPr>
          <a:xfrm>
            <a:off x="8708995" y="383381"/>
            <a:ext cx="2624108" cy="610243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10F6E4-A8A8-0973-1418-814462A855C2}"/>
              </a:ext>
            </a:extLst>
          </p:cNvPr>
          <p:cNvSpPr>
            <a:spLocks noGrp="1"/>
          </p:cNvSpPr>
          <p:nvPr>
            <p:ph type="body" orient="vert" idx="1"/>
          </p:nvPr>
        </p:nvSpPr>
        <p:spPr>
          <a:xfrm>
            <a:off x="836672" y="383381"/>
            <a:ext cx="7720201" cy="61024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0CA55-F21E-43EC-24BF-9F2120442323}"/>
              </a:ext>
            </a:extLst>
          </p:cNvPr>
          <p:cNvSpPr>
            <a:spLocks noGrp="1"/>
          </p:cNvSpPr>
          <p:nvPr>
            <p:ph type="dt" sz="half" idx="10"/>
          </p:nvPr>
        </p:nvSpPr>
        <p:spPr/>
        <p:txBody>
          <a:bodyPr/>
          <a:lstStyle/>
          <a:p>
            <a:fld id="{2E58B196-3892-43F8-BFD6-A067E1776AB4}" type="datetimeFigureOut">
              <a:rPr lang="en-US" smtClean="0">
                <a:solidFill>
                  <a:prstClr val="black">
                    <a:tint val="75000"/>
                  </a:prstClr>
                </a:solidFill>
              </a:rPr>
              <a:pPr/>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16791CBF-5031-66B8-3FA6-ED9BBDCAAC7F}"/>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05BE0881-1D2E-FA4A-8F1B-0B9A27211F1B}"/>
              </a:ext>
            </a:extLst>
          </p:cNvPr>
          <p:cNvSpPr>
            <a:spLocks noGrp="1"/>
          </p:cNvSpPr>
          <p:nvPr>
            <p:ph type="sldNum" sz="quarter" idx="12"/>
          </p:nvPr>
        </p:nvSpPr>
        <p:spPr/>
        <p:txBody>
          <a:bodyPr/>
          <a:lstStyle/>
          <a:p>
            <a:fld id="{AAADB896-088E-48A9-9DD4-B3F5581BDA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36110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0917" y="2101587"/>
            <a:ext cx="4746212" cy="816102"/>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0917" y="2857557"/>
            <a:ext cx="4746212" cy="3552444"/>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7745" y="2098984"/>
            <a:ext cx="4746212" cy="816102"/>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7745" y="2855288"/>
            <a:ext cx="4746212" cy="3552444"/>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2C2C94-0E62-4D89-A32F-45D3D0828BAF}" type="datetime1">
              <a:rPr lang="en-IN" smtClean="0">
                <a:solidFill>
                  <a:srgbClr val="AD84C6"/>
                </a:solidFill>
              </a:rPr>
              <a:t>16-10-2022</a:t>
            </a:fld>
            <a:endParaRPr lang="en-IN">
              <a:solidFill>
                <a:srgbClr val="AD84C6"/>
              </a:solidFill>
            </a:endParaRPr>
          </a:p>
        </p:txBody>
      </p:sp>
      <p:sp>
        <p:nvSpPr>
          <p:cNvPr id="8" name="Footer Placeholder 7"/>
          <p:cNvSpPr>
            <a:spLocks noGrp="1"/>
          </p:cNvSpPr>
          <p:nvPr>
            <p:ph type="ftr" sz="quarter" idx="11"/>
          </p:nvPr>
        </p:nvSpPr>
        <p:spPr/>
        <p:txBody>
          <a:bodyPr/>
          <a:lstStyle/>
          <a:p>
            <a:endParaRPr lang="en-IN">
              <a:solidFill>
                <a:srgbClr val="AD84C6"/>
              </a:solidFill>
            </a:endParaRPr>
          </a:p>
        </p:txBody>
      </p:sp>
      <p:sp>
        <p:nvSpPr>
          <p:cNvPr id="9" name="Slide Number Placeholder 8"/>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506291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FFFA6C-AAFB-4B9C-A8E7-57ACACD82E62}" type="datetime1">
              <a:rPr lang="en-IN" smtClean="0">
                <a:solidFill>
                  <a:srgbClr val="AD84C6"/>
                </a:solidFill>
              </a:rPr>
              <a:t>16-10-2022</a:t>
            </a:fld>
            <a:endParaRPr lang="en-IN">
              <a:solidFill>
                <a:srgbClr val="AD84C6"/>
              </a:solidFill>
            </a:endParaRPr>
          </a:p>
        </p:txBody>
      </p:sp>
      <p:sp>
        <p:nvSpPr>
          <p:cNvPr id="4" name="Footer Placeholder 3"/>
          <p:cNvSpPr>
            <a:spLocks noGrp="1"/>
          </p:cNvSpPr>
          <p:nvPr>
            <p:ph type="ftr" sz="quarter" idx="11"/>
          </p:nvPr>
        </p:nvSpPr>
        <p:spPr/>
        <p:txBody>
          <a:bodyPr/>
          <a:lstStyle/>
          <a:p>
            <a:endParaRPr lang="en-IN">
              <a:solidFill>
                <a:srgbClr val="AD84C6"/>
              </a:solidFill>
            </a:endParaRP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730638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C4C5DA-6E4D-4207-8E15-A969105E6B1D}" type="datetime1">
              <a:rPr lang="en-IN" smtClean="0">
                <a:solidFill>
                  <a:srgbClr val="AD84C6"/>
                </a:solidFill>
              </a:rPr>
              <a:t>16-10-2022</a:t>
            </a:fld>
            <a:endParaRPr lang="en-IN">
              <a:solidFill>
                <a:srgbClr val="AD84C6"/>
              </a:solidFill>
            </a:endParaRPr>
          </a:p>
        </p:txBody>
      </p:sp>
      <p:sp>
        <p:nvSpPr>
          <p:cNvPr id="3" name="Footer Placeholder 2"/>
          <p:cNvSpPr>
            <a:spLocks noGrp="1"/>
          </p:cNvSpPr>
          <p:nvPr>
            <p:ph type="ftr" sz="quarter" idx="11"/>
          </p:nvPr>
        </p:nvSpPr>
        <p:spPr/>
        <p:txBody>
          <a:bodyPr/>
          <a:lstStyle/>
          <a:p>
            <a:endParaRPr lang="en-IN">
              <a:solidFill>
                <a:srgbClr val="AD84C6"/>
              </a:solidFill>
            </a:endParaRP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378624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0917" y="1152144"/>
            <a:ext cx="3924752" cy="1824228"/>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41492" y="1152144"/>
            <a:ext cx="5202579" cy="48966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0917" y="2976372"/>
            <a:ext cx="3924752" cy="3168396"/>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E6A8B28-75CD-4527-B3CD-F506723F2C88}" type="datetime1">
              <a:rPr lang="en-IN" smtClean="0">
                <a:solidFill>
                  <a:srgbClr val="AD84C6"/>
                </a:solidFill>
              </a:r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393067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0917" y="1152144"/>
            <a:ext cx="3924752" cy="1824228"/>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03380" y="1123339"/>
            <a:ext cx="6087930" cy="504063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0917" y="2976372"/>
            <a:ext cx="3924752" cy="3024378"/>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DB6DDB-BCD7-446C-B129-77F268AE1E9E}" type="datetime1">
              <a:rPr lang="en-IN" smtClean="0">
                <a:solidFill>
                  <a:srgbClr val="AD84C6"/>
                </a:solidFill>
              </a:rPr>
              <a:t>16-10-2022</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US" dirty="0">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3881570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0720" y="256034"/>
            <a:ext cx="11703267" cy="669683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0916" y="640080"/>
            <a:ext cx="9857518" cy="142417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0918" y="2160270"/>
            <a:ext cx="9854874" cy="42405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0913" y="6535022"/>
            <a:ext cx="2324828" cy="383381"/>
          </a:xfrm>
          <a:prstGeom prst="rect">
            <a:avLst/>
          </a:prstGeom>
        </p:spPr>
        <p:txBody>
          <a:bodyPr vert="horz" lIns="91440" tIns="45720" rIns="91440" bIns="45720" rtlCol="0" anchor="ctr"/>
          <a:lstStyle>
            <a:lvl1pPr algn="l">
              <a:defRPr sz="1200">
                <a:solidFill>
                  <a:schemeClr val="accent1"/>
                </a:solidFill>
              </a:defRPr>
            </a:lvl1pPr>
          </a:lstStyle>
          <a:p>
            <a:pPr defTabSz="457200"/>
            <a:fld id="{E7AD9AE4-ADFD-4AC8-81AE-CC9F3B26330E}" type="datetime1">
              <a:rPr lang="en-IN" smtClean="0">
                <a:solidFill>
                  <a:srgbClr val="AD84C6"/>
                </a:solidFill>
              </a:rPr>
              <a:t>16-10-2022</a:t>
            </a:fld>
            <a:endParaRPr lang="en-IN">
              <a:solidFill>
                <a:srgbClr val="AD84C6"/>
              </a:solidFill>
            </a:endParaRPr>
          </a:p>
        </p:txBody>
      </p:sp>
      <p:sp>
        <p:nvSpPr>
          <p:cNvPr id="5" name="Footer Placeholder 4"/>
          <p:cNvSpPr>
            <a:spLocks noGrp="1"/>
          </p:cNvSpPr>
          <p:nvPr>
            <p:ph type="ftr" sz="quarter" idx="3"/>
          </p:nvPr>
        </p:nvSpPr>
        <p:spPr>
          <a:xfrm>
            <a:off x="3941949" y="6535022"/>
            <a:ext cx="4709174" cy="383381"/>
          </a:xfrm>
          <a:prstGeom prst="rect">
            <a:avLst/>
          </a:prstGeom>
        </p:spPr>
        <p:txBody>
          <a:bodyPr vert="horz" lIns="91440" tIns="45720" rIns="91440" bIns="45720" rtlCol="0" anchor="ctr"/>
          <a:lstStyle>
            <a:lvl1pPr algn="ctr">
              <a:defRPr sz="1200">
                <a:solidFill>
                  <a:schemeClr val="accent1"/>
                </a:solidFill>
              </a:defRPr>
            </a:lvl1pPr>
          </a:lstStyle>
          <a:p>
            <a:pPr defTabSz="457200"/>
            <a:endParaRPr lang="en-IN">
              <a:solidFill>
                <a:srgbClr val="AD84C6"/>
              </a:solidFill>
            </a:endParaRPr>
          </a:p>
        </p:txBody>
      </p:sp>
      <p:sp>
        <p:nvSpPr>
          <p:cNvPr id="6" name="Slide Number Placeholder 5"/>
          <p:cNvSpPr>
            <a:spLocks noGrp="1"/>
          </p:cNvSpPr>
          <p:nvPr>
            <p:ph type="sldNum" sz="quarter" idx="4"/>
          </p:nvPr>
        </p:nvSpPr>
        <p:spPr>
          <a:xfrm>
            <a:off x="9312524" y="6535022"/>
            <a:ext cx="1703107" cy="383381"/>
          </a:xfrm>
          <a:prstGeom prst="rect">
            <a:avLst/>
          </a:prstGeom>
        </p:spPr>
        <p:txBody>
          <a:bodyPr vert="horz" lIns="91440" tIns="45720" rIns="91440" bIns="45720" rtlCol="0" anchor="ctr"/>
          <a:lstStyle>
            <a:lvl1pPr algn="r">
              <a:defRPr sz="1200">
                <a:solidFill>
                  <a:schemeClr val="accent1"/>
                </a:solidFill>
              </a:defRPr>
            </a:lvl1pPr>
          </a:lstStyle>
          <a:p>
            <a:pPr defTabSz="457200"/>
            <a:fld id="{6074A4C1-B6A3-48F9-96CB-E28B2C288FB0}" type="slidenum">
              <a:rPr lang="en-IN" smtClean="0">
                <a:solidFill>
                  <a:srgbClr val="AD84C6"/>
                </a:solidFill>
              </a:rPr>
              <a:pPr defTabSz="457200"/>
              <a:t>‹#›</a:t>
            </a:fld>
            <a:endParaRPr lang="en-IN">
              <a:solidFill>
                <a:srgbClr val="AD84C6"/>
              </a:solidFill>
            </a:endParaRPr>
          </a:p>
        </p:txBody>
      </p:sp>
    </p:spTree>
    <p:extLst>
      <p:ext uri="{BB962C8B-B14F-4D97-AF65-F5344CB8AC3E}">
        <p14:creationId xmlns:p14="http://schemas.microsoft.com/office/powerpoint/2010/main" val="196475834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0720" y="256034"/>
            <a:ext cx="11703267" cy="669683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0916" y="640080"/>
            <a:ext cx="9857518" cy="142417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0918" y="2160270"/>
            <a:ext cx="9854874" cy="42405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0913" y="6535022"/>
            <a:ext cx="2324828" cy="383381"/>
          </a:xfrm>
          <a:prstGeom prst="rect">
            <a:avLst/>
          </a:prstGeom>
        </p:spPr>
        <p:txBody>
          <a:bodyPr vert="horz" lIns="91440" tIns="45720" rIns="91440" bIns="45720" rtlCol="0" anchor="ctr"/>
          <a:lstStyle>
            <a:lvl1pPr algn="l">
              <a:defRPr sz="1200">
                <a:solidFill>
                  <a:schemeClr val="accent1"/>
                </a:solidFill>
              </a:defRPr>
            </a:lvl1pPr>
          </a:lstStyle>
          <a:p>
            <a:pPr defTabSz="457200"/>
            <a:fld id="{B98D28FB-485B-4646-85D7-C7DF68E14A9B}" type="datetimeFigureOut">
              <a:rPr lang="en-IN" smtClean="0">
                <a:solidFill>
                  <a:srgbClr val="AD84C6"/>
                </a:solidFill>
              </a:rPr>
              <a:pPr defTabSz="457200"/>
              <a:t>16-10-2022</a:t>
            </a:fld>
            <a:endParaRPr lang="en-IN">
              <a:solidFill>
                <a:srgbClr val="AD84C6"/>
              </a:solidFill>
            </a:endParaRPr>
          </a:p>
        </p:txBody>
      </p:sp>
      <p:sp>
        <p:nvSpPr>
          <p:cNvPr id="5" name="Footer Placeholder 4"/>
          <p:cNvSpPr>
            <a:spLocks noGrp="1"/>
          </p:cNvSpPr>
          <p:nvPr>
            <p:ph type="ftr" sz="quarter" idx="3"/>
          </p:nvPr>
        </p:nvSpPr>
        <p:spPr>
          <a:xfrm>
            <a:off x="3941949" y="6535022"/>
            <a:ext cx="4709174" cy="383381"/>
          </a:xfrm>
          <a:prstGeom prst="rect">
            <a:avLst/>
          </a:prstGeom>
        </p:spPr>
        <p:txBody>
          <a:bodyPr vert="horz" lIns="91440" tIns="45720" rIns="91440" bIns="45720" rtlCol="0" anchor="ctr"/>
          <a:lstStyle>
            <a:lvl1pPr algn="ctr">
              <a:defRPr sz="1200">
                <a:solidFill>
                  <a:schemeClr val="accent1"/>
                </a:solidFill>
              </a:defRPr>
            </a:lvl1pPr>
          </a:lstStyle>
          <a:p>
            <a:pPr defTabSz="457200"/>
            <a:endParaRPr lang="en-IN">
              <a:solidFill>
                <a:srgbClr val="AD84C6"/>
              </a:solidFill>
            </a:endParaRPr>
          </a:p>
        </p:txBody>
      </p:sp>
      <p:sp>
        <p:nvSpPr>
          <p:cNvPr id="6" name="Slide Number Placeholder 5"/>
          <p:cNvSpPr>
            <a:spLocks noGrp="1"/>
          </p:cNvSpPr>
          <p:nvPr>
            <p:ph type="sldNum" sz="quarter" idx="4"/>
          </p:nvPr>
        </p:nvSpPr>
        <p:spPr>
          <a:xfrm>
            <a:off x="9312524" y="6535022"/>
            <a:ext cx="1703107" cy="383381"/>
          </a:xfrm>
          <a:prstGeom prst="rect">
            <a:avLst/>
          </a:prstGeom>
        </p:spPr>
        <p:txBody>
          <a:bodyPr vert="horz" lIns="91440" tIns="45720" rIns="91440" bIns="45720" rtlCol="0" anchor="ctr"/>
          <a:lstStyle>
            <a:lvl1pPr algn="r">
              <a:defRPr sz="1200">
                <a:solidFill>
                  <a:schemeClr val="accent1"/>
                </a:solidFill>
              </a:defRPr>
            </a:lvl1pPr>
          </a:lstStyle>
          <a:p>
            <a:pPr defTabSz="457200"/>
            <a:fld id="{6074A4C1-B6A3-48F9-96CB-E28B2C288FB0}" type="slidenum">
              <a:rPr lang="en-IN" smtClean="0">
                <a:solidFill>
                  <a:srgbClr val="AD84C6"/>
                </a:solidFill>
              </a:rPr>
              <a:pPr defTabSz="457200"/>
              <a:t>‹#›</a:t>
            </a:fld>
            <a:endParaRPr lang="en-IN">
              <a:solidFill>
                <a:srgbClr val="AD84C6"/>
              </a:solidFill>
            </a:endParaRPr>
          </a:p>
        </p:txBody>
      </p:sp>
    </p:spTree>
    <p:extLst>
      <p:ext uri="{BB962C8B-B14F-4D97-AF65-F5344CB8AC3E}">
        <p14:creationId xmlns:p14="http://schemas.microsoft.com/office/powerpoint/2010/main" val="277176191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6672" y="383382"/>
            <a:ext cx="10496431" cy="139184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6672" y="1916906"/>
            <a:ext cx="10496431" cy="456890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6672" y="6674168"/>
            <a:ext cx="2738199" cy="383381"/>
          </a:xfrm>
          <a:prstGeom prst="rect">
            <a:avLst/>
          </a:prstGeom>
        </p:spPr>
        <p:txBody>
          <a:bodyPr vert="horz" lIns="91440" tIns="45720" rIns="91440" bIns="45720" rtlCol="0" anchor="ctr"/>
          <a:lstStyle>
            <a:lvl1pPr algn="l">
              <a:defRPr sz="1198">
                <a:solidFill>
                  <a:schemeClr val="tx1">
                    <a:tint val="75000"/>
                  </a:schemeClr>
                </a:solidFill>
              </a:defRPr>
            </a:lvl1pPr>
          </a:lstStyle>
          <a:p>
            <a:pPr defTabSz="912754"/>
            <a:fld id="{AECC6D8C-668D-4823-BC8C-A663D13F125E}" type="datetimeFigureOut">
              <a:rPr lang="en-US" smtClean="0">
                <a:solidFill>
                  <a:prstClr val="black">
                    <a:tint val="75000"/>
                  </a:prstClr>
                </a:solidFill>
              </a:rPr>
              <a:pPr defTabSz="912754"/>
              <a:t>10/16/2022</a:t>
            </a:fld>
            <a:endParaRPr lang="en-US">
              <a:solidFill>
                <a:prstClr val="black">
                  <a:tint val="75000"/>
                </a:prstClr>
              </a:solidFill>
            </a:endParaRPr>
          </a:p>
        </p:txBody>
      </p:sp>
      <p:sp>
        <p:nvSpPr>
          <p:cNvPr id="5" name="Footer Placeholder 4"/>
          <p:cNvSpPr>
            <a:spLocks noGrp="1"/>
          </p:cNvSpPr>
          <p:nvPr>
            <p:ph type="ftr" sz="quarter" idx="3"/>
          </p:nvPr>
        </p:nvSpPr>
        <p:spPr>
          <a:xfrm>
            <a:off x="4031238" y="6674168"/>
            <a:ext cx="4107299" cy="383381"/>
          </a:xfrm>
          <a:prstGeom prst="rect">
            <a:avLst/>
          </a:prstGeom>
        </p:spPr>
        <p:txBody>
          <a:bodyPr vert="horz" lIns="91440" tIns="45720" rIns="91440" bIns="45720" rtlCol="0" anchor="ctr"/>
          <a:lstStyle>
            <a:lvl1pPr algn="ctr">
              <a:defRPr sz="1198">
                <a:solidFill>
                  <a:schemeClr val="tx1">
                    <a:tint val="75000"/>
                  </a:schemeClr>
                </a:solidFill>
              </a:defRPr>
            </a:lvl1pPr>
          </a:lstStyle>
          <a:p>
            <a:pPr defTabSz="912754"/>
            <a:endParaRPr lang="en-US">
              <a:solidFill>
                <a:prstClr val="black">
                  <a:tint val="75000"/>
                </a:prstClr>
              </a:solidFill>
            </a:endParaRPr>
          </a:p>
        </p:txBody>
      </p:sp>
      <p:sp>
        <p:nvSpPr>
          <p:cNvPr id="6" name="Slide Number Placeholder 5"/>
          <p:cNvSpPr>
            <a:spLocks noGrp="1"/>
          </p:cNvSpPr>
          <p:nvPr>
            <p:ph type="sldNum" sz="quarter" idx="4"/>
          </p:nvPr>
        </p:nvSpPr>
        <p:spPr>
          <a:xfrm>
            <a:off x="8594904" y="6674168"/>
            <a:ext cx="2738199" cy="383381"/>
          </a:xfrm>
          <a:prstGeom prst="rect">
            <a:avLst/>
          </a:prstGeom>
        </p:spPr>
        <p:txBody>
          <a:bodyPr vert="horz" lIns="91440" tIns="45720" rIns="91440" bIns="45720" rtlCol="0" anchor="ctr"/>
          <a:lstStyle>
            <a:lvl1pPr algn="r">
              <a:defRPr sz="1198">
                <a:solidFill>
                  <a:schemeClr val="tx1">
                    <a:tint val="75000"/>
                  </a:schemeClr>
                </a:solidFill>
              </a:defRPr>
            </a:lvl1pPr>
          </a:lstStyle>
          <a:p>
            <a:pPr defTabSz="912754"/>
            <a:fld id="{69F3F2BF-BA3E-4AAA-BBB2-1B16997094B8}" type="slidenum">
              <a:rPr lang="en-US" smtClean="0">
                <a:solidFill>
                  <a:prstClr val="black">
                    <a:tint val="75000"/>
                  </a:prstClr>
                </a:solidFill>
              </a:rPr>
              <a:pPr defTabSz="912754"/>
              <a:t>‹#›</a:t>
            </a:fld>
            <a:endParaRPr lang="en-US">
              <a:solidFill>
                <a:prstClr val="black">
                  <a:tint val="75000"/>
                </a:prstClr>
              </a:solidFill>
            </a:endParaRPr>
          </a:p>
        </p:txBody>
      </p:sp>
    </p:spTree>
    <p:extLst>
      <p:ext uri="{BB962C8B-B14F-4D97-AF65-F5344CB8AC3E}">
        <p14:creationId xmlns:p14="http://schemas.microsoft.com/office/powerpoint/2010/main" val="342082009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2754" rtl="0" eaLnBrk="1" latinLnBrk="0" hangingPunct="1">
        <a:lnSpc>
          <a:spcPct val="90000"/>
        </a:lnSpc>
        <a:spcBef>
          <a:spcPct val="0"/>
        </a:spcBef>
        <a:buNone/>
        <a:defRPr sz="4392" kern="1200">
          <a:solidFill>
            <a:schemeClr val="tx1"/>
          </a:solidFill>
          <a:latin typeface="+mj-lt"/>
          <a:ea typeface="+mj-ea"/>
          <a:cs typeface="+mj-cs"/>
        </a:defRPr>
      </a:lvl1pPr>
    </p:titleStyle>
    <p:bodyStyle>
      <a:lvl1pPr marL="228189" indent="-228189" algn="l" defTabSz="912754" rtl="0" eaLnBrk="1" latinLnBrk="0" hangingPunct="1">
        <a:lnSpc>
          <a:spcPct val="90000"/>
        </a:lnSpc>
        <a:spcBef>
          <a:spcPts val="998"/>
        </a:spcBef>
        <a:buFont typeface="Arial" panose="020B0604020202020204" pitchFamily="34" charset="0"/>
        <a:buChar char="•"/>
        <a:defRPr sz="2795" kern="1200">
          <a:solidFill>
            <a:schemeClr val="tx1"/>
          </a:solidFill>
          <a:latin typeface="+mn-lt"/>
          <a:ea typeface="+mn-ea"/>
          <a:cs typeface="+mn-cs"/>
        </a:defRPr>
      </a:lvl1pPr>
      <a:lvl2pPr marL="684566" indent="-228189" algn="l" defTabSz="912754" rtl="0" eaLnBrk="1" latinLnBrk="0" hangingPunct="1">
        <a:lnSpc>
          <a:spcPct val="90000"/>
        </a:lnSpc>
        <a:spcBef>
          <a:spcPts val="499"/>
        </a:spcBef>
        <a:buFont typeface="Arial" panose="020B0604020202020204" pitchFamily="34" charset="0"/>
        <a:buChar char="•"/>
        <a:defRPr sz="2396" kern="1200">
          <a:solidFill>
            <a:schemeClr val="tx1"/>
          </a:solidFill>
          <a:latin typeface="+mn-lt"/>
          <a:ea typeface="+mn-ea"/>
          <a:cs typeface="+mn-cs"/>
        </a:defRPr>
      </a:lvl2pPr>
      <a:lvl3pPr marL="1140943" indent="-228189" algn="l" defTabSz="912754" rtl="0" eaLnBrk="1" latinLnBrk="0" hangingPunct="1">
        <a:lnSpc>
          <a:spcPct val="90000"/>
        </a:lnSpc>
        <a:spcBef>
          <a:spcPts val="499"/>
        </a:spcBef>
        <a:buFont typeface="Arial" panose="020B0604020202020204" pitchFamily="34" charset="0"/>
        <a:buChar char="•"/>
        <a:defRPr sz="1996" kern="1200">
          <a:solidFill>
            <a:schemeClr val="tx1"/>
          </a:solidFill>
          <a:latin typeface="+mn-lt"/>
          <a:ea typeface="+mn-ea"/>
          <a:cs typeface="+mn-cs"/>
        </a:defRPr>
      </a:lvl3pPr>
      <a:lvl4pPr marL="1597320"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4pPr>
      <a:lvl5pPr marL="2053697"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5pPr>
      <a:lvl6pPr marL="2510074"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6pPr>
      <a:lvl7pPr marL="2966451"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7pPr>
      <a:lvl8pPr marL="3422828"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8pPr>
      <a:lvl9pPr marL="3879205"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9pPr>
    </p:bodyStyle>
    <p:otherStyle>
      <a:defPPr>
        <a:defRPr lang="en-US"/>
      </a:defPPr>
      <a:lvl1pPr marL="0" algn="l" defTabSz="912754" rtl="0" eaLnBrk="1" latinLnBrk="0" hangingPunct="1">
        <a:defRPr sz="1797" kern="1200">
          <a:solidFill>
            <a:schemeClr val="tx1"/>
          </a:solidFill>
          <a:latin typeface="+mn-lt"/>
          <a:ea typeface="+mn-ea"/>
          <a:cs typeface="+mn-cs"/>
        </a:defRPr>
      </a:lvl1pPr>
      <a:lvl2pPr marL="456377" algn="l" defTabSz="912754" rtl="0" eaLnBrk="1" latinLnBrk="0" hangingPunct="1">
        <a:defRPr sz="1797" kern="1200">
          <a:solidFill>
            <a:schemeClr val="tx1"/>
          </a:solidFill>
          <a:latin typeface="+mn-lt"/>
          <a:ea typeface="+mn-ea"/>
          <a:cs typeface="+mn-cs"/>
        </a:defRPr>
      </a:lvl2pPr>
      <a:lvl3pPr marL="912754" algn="l" defTabSz="912754" rtl="0" eaLnBrk="1" latinLnBrk="0" hangingPunct="1">
        <a:defRPr sz="1797" kern="1200">
          <a:solidFill>
            <a:schemeClr val="tx1"/>
          </a:solidFill>
          <a:latin typeface="+mn-lt"/>
          <a:ea typeface="+mn-ea"/>
          <a:cs typeface="+mn-cs"/>
        </a:defRPr>
      </a:lvl3pPr>
      <a:lvl4pPr marL="1369131" algn="l" defTabSz="912754" rtl="0" eaLnBrk="1" latinLnBrk="0" hangingPunct="1">
        <a:defRPr sz="1797" kern="1200">
          <a:solidFill>
            <a:schemeClr val="tx1"/>
          </a:solidFill>
          <a:latin typeface="+mn-lt"/>
          <a:ea typeface="+mn-ea"/>
          <a:cs typeface="+mn-cs"/>
        </a:defRPr>
      </a:lvl4pPr>
      <a:lvl5pPr marL="1825508" algn="l" defTabSz="912754" rtl="0" eaLnBrk="1" latinLnBrk="0" hangingPunct="1">
        <a:defRPr sz="1797" kern="1200">
          <a:solidFill>
            <a:schemeClr val="tx1"/>
          </a:solidFill>
          <a:latin typeface="+mn-lt"/>
          <a:ea typeface="+mn-ea"/>
          <a:cs typeface="+mn-cs"/>
        </a:defRPr>
      </a:lvl5pPr>
      <a:lvl6pPr marL="2281885" algn="l" defTabSz="912754" rtl="0" eaLnBrk="1" latinLnBrk="0" hangingPunct="1">
        <a:defRPr sz="1797" kern="1200">
          <a:solidFill>
            <a:schemeClr val="tx1"/>
          </a:solidFill>
          <a:latin typeface="+mn-lt"/>
          <a:ea typeface="+mn-ea"/>
          <a:cs typeface="+mn-cs"/>
        </a:defRPr>
      </a:lvl6pPr>
      <a:lvl7pPr marL="2738262" algn="l" defTabSz="912754" rtl="0" eaLnBrk="1" latinLnBrk="0" hangingPunct="1">
        <a:defRPr sz="1797" kern="1200">
          <a:solidFill>
            <a:schemeClr val="tx1"/>
          </a:solidFill>
          <a:latin typeface="+mn-lt"/>
          <a:ea typeface="+mn-ea"/>
          <a:cs typeface="+mn-cs"/>
        </a:defRPr>
      </a:lvl7pPr>
      <a:lvl8pPr marL="3194639" algn="l" defTabSz="912754" rtl="0" eaLnBrk="1" latinLnBrk="0" hangingPunct="1">
        <a:defRPr sz="1797" kern="1200">
          <a:solidFill>
            <a:schemeClr val="tx1"/>
          </a:solidFill>
          <a:latin typeface="+mn-lt"/>
          <a:ea typeface="+mn-ea"/>
          <a:cs typeface="+mn-cs"/>
        </a:defRPr>
      </a:lvl8pPr>
      <a:lvl9pPr marL="3651016" algn="l" defTabSz="912754" rtl="0" eaLnBrk="1" latinLnBrk="0" hangingPunct="1">
        <a:defRPr sz="1797"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784E58-8572-B884-D622-144BA02D9A8A}"/>
              </a:ext>
            </a:extLst>
          </p:cNvPr>
          <p:cNvSpPr>
            <a:spLocks noGrp="1"/>
          </p:cNvSpPr>
          <p:nvPr>
            <p:ph type="title"/>
          </p:nvPr>
        </p:nvSpPr>
        <p:spPr>
          <a:xfrm>
            <a:off x="836672" y="383382"/>
            <a:ext cx="10496431" cy="139184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B36F9C-7CC1-847F-D576-0EB99E0425E2}"/>
              </a:ext>
            </a:extLst>
          </p:cNvPr>
          <p:cNvSpPr>
            <a:spLocks noGrp="1"/>
          </p:cNvSpPr>
          <p:nvPr>
            <p:ph type="body" idx="1"/>
          </p:nvPr>
        </p:nvSpPr>
        <p:spPr>
          <a:xfrm>
            <a:off x="836672" y="1916906"/>
            <a:ext cx="10496431" cy="456890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3CCF04-4DE6-7B9B-F514-534E53383DAA}"/>
              </a:ext>
            </a:extLst>
          </p:cNvPr>
          <p:cNvSpPr>
            <a:spLocks noGrp="1"/>
          </p:cNvSpPr>
          <p:nvPr>
            <p:ph type="dt" sz="half" idx="2"/>
          </p:nvPr>
        </p:nvSpPr>
        <p:spPr>
          <a:xfrm>
            <a:off x="836672" y="6674168"/>
            <a:ext cx="2738199" cy="383381"/>
          </a:xfrm>
          <a:prstGeom prst="rect">
            <a:avLst/>
          </a:prstGeom>
        </p:spPr>
        <p:txBody>
          <a:bodyPr vert="horz" lIns="91440" tIns="45720" rIns="91440" bIns="45720" rtlCol="0" anchor="ctr"/>
          <a:lstStyle>
            <a:lvl1pPr algn="l">
              <a:defRPr sz="1198">
                <a:solidFill>
                  <a:schemeClr val="tx1">
                    <a:tint val="75000"/>
                  </a:schemeClr>
                </a:solidFill>
              </a:defRPr>
            </a:lvl1pPr>
          </a:lstStyle>
          <a:p>
            <a:pPr defTabSz="912754"/>
            <a:fld id="{2E58B196-3892-43F8-BFD6-A067E1776AB4}" type="datetimeFigureOut">
              <a:rPr lang="en-US" smtClean="0">
                <a:solidFill>
                  <a:prstClr val="black">
                    <a:tint val="75000"/>
                  </a:prstClr>
                </a:solidFill>
              </a:rPr>
              <a:pPr defTabSz="912754"/>
              <a:t>10/16/2022</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D42A3E18-0A24-C02A-7663-E730AEA8A707}"/>
              </a:ext>
            </a:extLst>
          </p:cNvPr>
          <p:cNvSpPr>
            <a:spLocks noGrp="1"/>
          </p:cNvSpPr>
          <p:nvPr>
            <p:ph type="ftr" sz="quarter" idx="3"/>
          </p:nvPr>
        </p:nvSpPr>
        <p:spPr>
          <a:xfrm>
            <a:off x="4031238" y="6674168"/>
            <a:ext cx="4107299" cy="383381"/>
          </a:xfrm>
          <a:prstGeom prst="rect">
            <a:avLst/>
          </a:prstGeom>
        </p:spPr>
        <p:txBody>
          <a:bodyPr vert="horz" lIns="91440" tIns="45720" rIns="91440" bIns="45720" rtlCol="0" anchor="ctr"/>
          <a:lstStyle>
            <a:lvl1pPr algn="ctr">
              <a:defRPr sz="1198">
                <a:solidFill>
                  <a:schemeClr val="tx1">
                    <a:tint val="75000"/>
                  </a:schemeClr>
                </a:solidFill>
              </a:defRPr>
            </a:lvl1pPr>
          </a:lstStyle>
          <a:p>
            <a:pPr defTabSz="912754"/>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81F01F54-A37D-5CA0-AD69-7BEA8ABC4E03}"/>
              </a:ext>
            </a:extLst>
          </p:cNvPr>
          <p:cNvSpPr>
            <a:spLocks noGrp="1"/>
          </p:cNvSpPr>
          <p:nvPr>
            <p:ph type="sldNum" sz="quarter" idx="4"/>
          </p:nvPr>
        </p:nvSpPr>
        <p:spPr>
          <a:xfrm>
            <a:off x="8594904" y="6674168"/>
            <a:ext cx="2738199" cy="383381"/>
          </a:xfrm>
          <a:prstGeom prst="rect">
            <a:avLst/>
          </a:prstGeom>
        </p:spPr>
        <p:txBody>
          <a:bodyPr vert="horz" lIns="91440" tIns="45720" rIns="91440" bIns="45720" rtlCol="0" anchor="ctr"/>
          <a:lstStyle>
            <a:lvl1pPr algn="r">
              <a:defRPr sz="1198">
                <a:solidFill>
                  <a:schemeClr val="tx1">
                    <a:tint val="75000"/>
                  </a:schemeClr>
                </a:solidFill>
              </a:defRPr>
            </a:lvl1pPr>
          </a:lstStyle>
          <a:p>
            <a:pPr defTabSz="912754"/>
            <a:fld id="{AAADB896-088E-48A9-9DD4-B3F5581BDA3F}" type="slidenum">
              <a:rPr lang="en-US" smtClean="0">
                <a:solidFill>
                  <a:prstClr val="black">
                    <a:tint val="75000"/>
                  </a:prstClr>
                </a:solidFill>
              </a:rPr>
              <a:pPr defTabSz="912754"/>
              <a:t>‹#›</a:t>
            </a:fld>
            <a:endParaRPr lang="en-US">
              <a:solidFill>
                <a:prstClr val="black">
                  <a:tint val="75000"/>
                </a:prstClr>
              </a:solidFill>
            </a:endParaRPr>
          </a:p>
        </p:txBody>
      </p:sp>
    </p:spTree>
    <p:extLst>
      <p:ext uri="{BB962C8B-B14F-4D97-AF65-F5344CB8AC3E}">
        <p14:creationId xmlns:p14="http://schemas.microsoft.com/office/powerpoint/2010/main" val="526105763"/>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2754" rtl="0" eaLnBrk="1" latinLnBrk="0" hangingPunct="1">
        <a:lnSpc>
          <a:spcPct val="90000"/>
        </a:lnSpc>
        <a:spcBef>
          <a:spcPct val="0"/>
        </a:spcBef>
        <a:buNone/>
        <a:defRPr sz="4392" kern="1200">
          <a:solidFill>
            <a:schemeClr val="tx1"/>
          </a:solidFill>
          <a:latin typeface="+mj-lt"/>
          <a:ea typeface="+mj-ea"/>
          <a:cs typeface="+mj-cs"/>
        </a:defRPr>
      </a:lvl1pPr>
    </p:titleStyle>
    <p:bodyStyle>
      <a:lvl1pPr marL="228189" indent="-228189" algn="l" defTabSz="912754" rtl="0" eaLnBrk="1" latinLnBrk="0" hangingPunct="1">
        <a:lnSpc>
          <a:spcPct val="90000"/>
        </a:lnSpc>
        <a:spcBef>
          <a:spcPts val="998"/>
        </a:spcBef>
        <a:buFont typeface="Arial" panose="020B0604020202020204" pitchFamily="34" charset="0"/>
        <a:buChar char="•"/>
        <a:defRPr sz="2795" kern="1200">
          <a:solidFill>
            <a:schemeClr val="tx1"/>
          </a:solidFill>
          <a:latin typeface="+mn-lt"/>
          <a:ea typeface="+mn-ea"/>
          <a:cs typeface="+mn-cs"/>
        </a:defRPr>
      </a:lvl1pPr>
      <a:lvl2pPr marL="684566" indent="-228189" algn="l" defTabSz="912754" rtl="0" eaLnBrk="1" latinLnBrk="0" hangingPunct="1">
        <a:lnSpc>
          <a:spcPct val="90000"/>
        </a:lnSpc>
        <a:spcBef>
          <a:spcPts val="499"/>
        </a:spcBef>
        <a:buFont typeface="Arial" panose="020B0604020202020204" pitchFamily="34" charset="0"/>
        <a:buChar char="•"/>
        <a:defRPr sz="2396" kern="1200">
          <a:solidFill>
            <a:schemeClr val="tx1"/>
          </a:solidFill>
          <a:latin typeface="+mn-lt"/>
          <a:ea typeface="+mn-ea"/>
          <a:cs typeface="+mn-cs"/>
        </a:defRPr>
      </a:lvl2pPr>
      <a:lvl3pPr marL="1140943" indent="-228189" algn="l" defTabSz="912754" rtl="0" eaLnBrk="1" latinLnBrk="0" hangingPunct="1">
        <a:lnSpc>
          <a:spcPct val="90000"/>
        </a:lnSpc>
        <a:spcBef>
          <a:spcPts val="499"/>
        </a:spcBef>
        <a:buFont typeface="Arial" panose="020B0604020202020204" pitchFamily="34" charset="0"/>
        <a:buChar char="•"/>
        <a:defRPr sz="1996" kern="1200">
          <a:solidFill>
            <a:schemeClr val="tx1"/>
          </a:solidFill>
          <a:latin typeface="+mn-lt"/>
          <a:ea typeface="+mn-ea"/>
          <a:cs typeface="+mn-cs"/>
        </a:defRPr>
      </a:lvl3pPr>
      <a:lvl4pPr marL="1597320"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4pPr>
      <a:lvl5pPr marL="2053697"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5pPr>
      <a:lvl6pPr marL="2510074"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6pPr>
      <a:lvl7pPr marL="2966451"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7pPr>
      <a:lvl8pPr marL="3422828"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8pPr>
      <a:lvl9pPr marL="3879205" indent="-228189" algn="l" defTabSz="912754" rtl="0" eaLnBrk="1" latinLnBrk="0" hangingPunct="1">
        <a:lnSpc>
          <a:spcPct val="90000"/>
        </a:lnSpc>
        <a:spcBef>
          <a:spcPts val="499"/>
        </a:spcBef>
        <a:buFont typeface="Arial" panose="020B0604020202020204" pitchFamily="34" charset="0"/>
        <a:buChar char="•"/>
        <a:defRPr sz="1797" kern="1200">
          <a:solidFill>
            <a:schemeClr val="tx1"/>
          </a:solidFill>
          <a:latin typeface="+mn-lt"/>
          <a:ea typeface="+mn-ea"/>
          <a:cs typeface="+mn-cs"/>
        </a:defRPr>
      </a:lvl9pPr>
    </p:bodyStyle>
    <p:otherStyle>
      <a:defPPr>
        <a:defRPr lang="en-US"/>
      </a:defPPr>
      <a:lvl1pPr marL="0" algn="l" defTabSz="912754" rtl="0" eaLnBrk="1" latinLnBrk="0" hangingPunct="1">
        <a:defRPr sz="1797" kern="1200">
          <a:solidFill>
            <a:schemeClr val="tx1"/>
          </a:solidFill>
          <a:latin typeface="+mn-lt"/>
          <a:ea typeface="+mn-ea"/>
          <a:cs typeface="+mn-cs"/>
        </a:defRPr>
      </a:lvl1pPr>
      <a:lvl2pPr marL="456377" algn="l" defTabSz="912754" rtl="0" eaLnBrk="1" latinLnBrk="0" hangingPunct="1">
        <a:defRPr sz="1797" kern="1200">
          <a:solidFill>
            <a:schemeClr val="tx1"/>
          </a:solidFill>
          <a:latin typeface="+mn-lt"/>
          <a:ea typeface="+mn-ea"/>
          <a:cs typeface="+mn-cs"/>
        </a:defRPr>
      </a:lvl2pPr>
      <a:lvl3pPr marL="912754" algn="l" defTabSz="912754" rtl="0" eaLnBrk="1" latinLnBrk="0" hangingPunct="1">
        <a:defRPr sz="1797" kern="1200">
          <a:solidFill>
            <a:schemeClr val="tx1"/>
          </a:solidFill>
          <a:latin typeface="+mn-lt"/>
          <a:ea typeface="+mn-ea"/>
          <a:cs typeface="+mn-cs"/>
        </a:defRPr>
      </a:lvl3pPr>
      <a:lvl4pPr marL="1369131" algn="l" defTabSz="912754" rtl="0" eaLnBrk="1" latinLnBrk="0" hangingPunct="1">
        <a:defRPr sz="1797" kern="1200">
          <a:solidFill>
            <a:schemeClr val="tx1"/>
          </a:solidFill>
          <a:latin typeface="+mn-lt"/>
          <a:ea typeface="+mn-ea"/>
          <a:cs typeface="+mn-cs"/>
        </a:defRPr>
      </a:lvl4pPr>
      <a:lvl5pPr marL="1825508" algn="l" defTabSz="912754" rtl="0" eaLnBrk="1" latinLnBrk="0" hangingPunct="1">
        <a:defRPr sz="1797" kern="1200">
          <a:solidFill>
            <a:schemeClr val="tx1"/>
          </a:solidFill>
          <a:latin typeface="+mn-lt"/>
          <a:ea typeface="+mn-ea"/>
          <a:cs typeface="+mn-cs"/>
        </a:defRPr>
      </a:lvl5pPr>
      <a:lvl6pPr marL="2281885" algn="l" defTabSz="912754" rtl="0" eaLnBrk="1" latinLnBrk="0" hangingPunct="1">
        <a:defRPr sz="1797" kern="1200">
          <a:solidFill>
            <a:schemeClr val="tx1"/>
          </a:solidFill>
          <a:latin typeface="+mn-lt"/>
          <a:ea typeface="+mn-ea"/>
          <a:cs typeface="+mn-cs"/>
        </a:defRPr>
      </a:lvl6pPr>
      <a:lvl7pPr marL="2738262" algn="l" defTabSz="912754" rtl="0" eaLnBrk="1" latinLnBrk="0" hangingPunct="1">
        <a:defRPr sz="1797" kern="1200">
          <a:solidFill>
            <a:schemeClr val="tx1"/>
          </a:solidFill>
          <a:latin typeface="+mn-lt"/>
          <a:ea typeface="+mn-ea"/>
          <a:cs typeface="+mn-cs"/>
        </a:defRPr>
      </a:lvl7pPr>
      <a:lvl8pPr marL="3194639" algn="l" defTabSz="912754" rtl="0" eaLnBrk="1" latinLnBrk="0" hangingPunct="1">
        <a:defRPr sz="1797" kern="1200">
          <a:solidFill>
            <a:schemeClr val="tx1"/>
          </a:solidFill>
          <a:latin typeface="+mn-lt"/>
          <a:ea typeface="+mn-ea"/>
          <a:cs typeface="+mn-cs"/>
        </a:defRPr>
      </a:lvl8pPr>
      <a:lvl9pPr marL="3651016" algn="l" defTabSz="912754" rtl="0" eaLnBrk="1" latinLnBrk="0" hangingPunct="1">
        <a:defRPr sz="1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 Id="rId5" Type="http://schemas.openxmlformats.org/officeDocument/2006/relationships/image" Target="../media/image21.emf"/><Relationship Id="rId4" Type="http://schemas.openxmlformats.org/officeDocument/2006/relationships/image" Target="../media/image20.emf"/></Relationships>
</file>

<file path=ppt/slides/_rels/slide2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7.xml"/><Relationship Id="rId4" Type="http://schemas.openxmlformats.org/officeDocument/2006/relationships/image" Target="../media/image2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18.xml"/><Relationship Id="rId4" Type="http://schemas.openxmlformats.org/officeDocument/2006/relationships/image" Target="../media/image37.emf"/></Relationships>
</file>

<file path=ppt/slides/_rels/slide42.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31887" y="2457450"/>
            <a:ext cx="10344150" cy="960438"/>
          </a:xfrm>
        </p:spPr>
        <p:txBody>
          <a:bodyPr>
            <a:normAutofit/>
          </a:bodyPr>
          <a:lstStyle/>
          <a:p>
            <a:pPr algn="ctr"/>
            <a:r>
              <a:rPr lang="en-IN" b="1" dirty="0">
                <a:solidFill>
                  <a:schemeClr val="tx1"/>
                </a:solidFill>
                <a:latin typeface="Times New Roman" pitchFamily="18" charset="0"/>
                <a:cs typeface="Times New Roman" pitchFamily="18" charset="0"/>
              </a:rPr>
              <a:t>BT 205: </a:t>
            </a:r>
            <a:r>
              <a:rPr lang="en-US" b="1" dirty="0">
                <a:solidFill>
                  <a:schemeClr val="tx1"/>
                </a:solidFill>
                <a:latin typeface="Times New Roman" pitchFamily="18" charset="0"/>
                <a:cs typeface="Times New Roman" pitchFamily="18" charset="0"/>
              </a:rPr>
              <a:t>Cell &amp; Molecular Biology</a:t>
            </a:r>
            <a:endParaRPr lang="en-IN" b="1" dirty="0">
              <a:solidFill>
                <a:schemeClr val="tx1"/>
              </a:solidFill>
              <a:latin typeface="Times New Roman" pitchFamily="18" charset="0"/>
              <a:cs typeface="Times New Roman" pitchFamily="18" charset="0"/>
            </a:endParaRPr>
          </a:p>
        </p:txBody>
      </p:sp>
      <p:sp>
        <p:nvSpPr>
          <p:cNvPr id="4" name="Subtitle 2"/>
          <p:cNvSpPr>
            <a:spLocks noGrp="1"/>
          </p:cNvSpPr>
          <p:nvPr>
            <p:ph type="subTitle" idx="4294967295"/>
          </p:nvPr>
        </p:nvSpPr>
        <p:spPr>
          <a:xfrm>
            <a:off x="2198687" y="3219450"/>
            <a:ext cx="8153400" cy="1839913"/>
          </a:xfrm>
        </p:spPr>
        <p:txBody>
          <a:bodyPr>
            <a:normAutofit/>
          </a:bodyPr>
          <a:lstStyle/>
          <a:p>
            <a:pPr marL="45720" indent="0" algn="r">
              <a:buNone/>
            </a:pPr>
            <a:r>
              <a:rPr lang="en-US" sz="2800" i="1" dirty="0">
                <a:solidFill>
                  <a:schemeClr val="tx1"/>
                </a:solidFill>
                <a:latin typeface="Times New Roman" pitchFamily="18" charset="0"/>
                <a:cs typeface="Times New Roman" pitchFamily="18" charset="0"/>
              </a:rPr>
              <a:t>-Prof. Siddhartha </a:t>
            </a:r>
            <a:r>
              <a:rPr lang="en-US" sz="2800" i="1" dirty="0" err="1">
                <a:solidFill>
                  <a:schemeClr val="tx1"/>
                </a:solidFill>
                <a:latin typeface="Times New Roman" pitchFamily="18" charset="0"/>
                <a:cs typeface="Times New Roman" pitchFamily="18" charset="0"/>
              </a:rPr>
              <a:t>Sankar</a:t>
            </a:r>
            <a:r>
              <a:rPr lang="en-US" sz="2800" i="1" dirty="0">
                <a:solidFill>
                  <a:schemeClr val="tx1"/>
                </a:solidFill>
                <a:latin typeface="Times New Roman" pitchFamily="18" charset="0"/>
                <a:cs typeface="Times New Roman" pitchFamily="18" charset="0"/>
              </a:rPr>
              <a:t> Ghosh</a:t>
            </a:r>
          </a:p>
        </p:txBody>
      </p:sp>
      <p:cxnSp>
        <p:nvCxnSpPr>
          <p:cNvPr id="5" name="Straight Connector 4"/>
          <p:cNvCxnSpPr/>
          <p:nvPr/>
        </p:nvCxnSpPr>
        <p:spPr>
          <a:xfrm>
            <a:off x="1512887" y="3219450"/>
            <a:ext cx="9067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1</a:t>
            </a:fld>
            <a:endParaRPr lang="en-IN">
              <a:solidFill>
                <a:srgbClr val="AD84C6"/>
              </a:solidFill>
            </a:endParaRPr>
          </a:p>
        </p:txBody>
      </p:sp>
    </p:spTree>
    <p:extLst>
      <p:ext uri="{BB962C8B-B14F-4D97-AF65-F5344CB8AC3E}">
        <p14:creationId xmlns:p14="http://schemas.microsoft.com/office/powerpoint/2010/main" val="2432740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89087" y="1238250"/>
            <a:ext cx="9525000" cy="2246769"/>
          </a:xfrm>
          <a:prstGeom prst="rect">
            <a:avLst/>
          </a:prstGeom>
        </p:spPr>
        <p:txBody>
          <a:bodyPr wrap="square">
            <a:spAutoFit/>
          </a:bodyPr>
          <a:lstStyle/>
          <a:p>
            <a:r>
              <a:rPr lang="en-US" sz="2800" dirty="0">
                <a:solidFill>
                  <a:srgbClr val="0000FF"/>
                </a:solidFill>
                <a:latin typeface="Arial" panose="020B0604020202020204" pitchFamily="34" charset="0"/>
                <a:cs typeface="Arial" panose="020B0604020202020204" pitchFamily="34" charset="0"/>
              </a:rPr>
              <a:t>To be covered in Lec-1: </a:t>
            </a:r>
          </a:p>
          <a:p>
            <a:endParaRPr lang="en-US" sz="2800" dirty="0">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Thermodynamics in Bioenergetics </a:t>
            </a:r>
          </a:p>
          <a:p>
            <a:pPr marL="457200" indent="-457200">
              <a:lnSpc>
                <a:spcPct val="150000"/>
              </a:lnSpc>
              <a:buFont typeface="Arial" panose="020B0604020202020204" pitchFamily="34" charset="0"/>
              <a:buChar char="•"/>
            </a:pPr>
            <a:r>
              <a:rPr lang="en-US" sz="2800" dirty="0">
                <a:latin typeface="Arial" panose="020B0604020202020204" pitchFamily="34" charset="0"/>
                <a:cs typeface="Arial" panose="020B0604020202020204" pitchFamily="34" charset="0"/>
              </a:rPr>
              <a:t>Biological Oxidation-Reduction Reactions</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10</a:t>
            </a:fld>
            <a:endParaRPr lang="en-IN">
              <a:solidFill>
                <a:srgbClr val="AD84C6"/>
              </a:solidFill>
            </a:endParaRPr>
          </a:p>
        </p:txBody>
      </p:sp>
    </p:spTree>
    <p:extLst>
      <p:ext uri="{BB962C8B-B14F-4D97-AF65-F5344CB8AC3E}">
        <p14:creationId xmlns:p14="http://schemas.microsoft.com/office/powerpoint/2010/main" val="1580910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0887" y="1847850"/>
            <a:ext cx="10210799" cy="2246769"/>
          </a:xfrm>
          <a:prstGeom prst="rect">
            <a:avLst/>
          </a:prstGeom>
        </p:spPr>
        <p:txBody>
          <a:bodyPr wrap="square">
            <a:spAutoFit/>
          </a:bodyPr>
          <a:lstStyle/>
          <a:p>
            <a:pPr marL="457200" indent="-457200" algn="just">
              <a:buFont typeface="Wingdings" panose="05000000000000000000" pitchFamily="2" charset="2"/>
              <a:buChar char="q"/>
            </a:pPr>
            <a:r>
              <a:rPr lang="en-US" dirty="0"/>
              <a:t> </a:t>
            </a:r>
            <a:r>
              <a:rPr lang="en-US" sz="2800" dirty="0">
                <a:solidFill>
                  <a:srgbClr val="0000FF"/>
                </a:solidFill>
              </a:rPr>
              <a:t>Bioenergetics is the </a:t>
            </a:r>
            <a:r>
              <a:rPr lang="en-US" sz="2800" b="1" i="1" dirty="0">
                <a:solidFill>
                  <a:srgbClr val="0000FF"/>
                </a:solidFill>
              </a:rPr>
              <a:t>quantitative study of energy relationships and energy conversions</a:t>
            </a:r>
            <a:r>
              <a:rPr lang="en-US" sz="2800" dirty="0">
                <a:solidFill>
                  <a:srgbClr val="0000FF"/>
                </a:solidFill>
              </a:rPr>
              <a:t> in biological systems</a:t>
            </a:r>
            <a:r>
              <a:rPr lang="en-US" sz="2800" dirty="0"/>
              <a:t>. </a:t>
            </a:r>
          </a:p>
          <a:p>
            <a:pPr marL="514350" indent="-514350" algn="just">
              <a:buFont typeface="Wingdings" panose="05000000000000000000" pitchFamily="2" charset="2"/>
              <a:buChar char="q"/>
            </a:pPr>
            <a:endParaRPr lang="en-US" sz="2800" dirty="0"/>
          </a:p>
          <a:p>
            <a:pPr marL="514350" indent="-514350" algn="just">
              <a:buFont typeface="Wingdings" panose="05000000000000000000" pitchFamily="2" charset="2"/>
              <a:buChar char="q"/>
            </a:pPr>
            <a:r>
              <a:rPr lang="en-US" sz="2800" dirty="0">
                <a:solidFill>
                  <a:srgbClr val="0000FF"/>
                </a:solidFill>
              </a:rPr>
              <a:t>Biological energy </a:t>
            </a:r>
            <a:r>
              <a:rPr lang="en-US" sz="2800" b="1" i="1" dirty="0">
                <a:solidFill>
                  <a:srgbClr val="0000FF"/>
                </a:solidFill>
              </a:rPr>
              <a:t>transformations obey the laws of thermodynamics</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11</a:t>
            </a:fld>
            <a:endParaRPr lang="en-IN">
              <a:solidFill>
                <a:srgbClr val="AD84C6"/>
              </a:solidFill>
            </a:endParaRPr>
          </a:p>
        </p:txBody>
      </p:sp>
    </p:spTree>
    <p:extLst>
      <p:ext uri="{BB962C8B-B14F-4D97-AF65-F5344CB8AC3E}">
        <p14:creationId xmlns:p14="http://schemas.microsoft.com/office/powerpoint/2010/main" val="22740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1390650"/>
            <a:ext cx="11495088" cy="4401205"/>
          </a:xfrm>
          <a:prstGeom prst="rect">
            <a:avLst/>
          </a:prstGeom>
        </p:spPr>
        <p:txBody>
          <a:bodyPr wrap="square">
            <a:spAutoFit/>
          </a:bodyPr>
          <a:lstStyle/>
          <a:p>
            <a:pPr algn="just"/>
            <a:r>
              <a:rPr lang="en-US" sz="2800" b="1" dirty="0">
                <a:solidFill>
                  <a:srgbClr val="0000FF"/>
                </a:solidFill>
              </a:rPr>
              <a:t>Biological Energy Transformations Obey the Laws of Thermodynamics:</a:t>
            </a:r>
          </a:p>
          <a:p>
            <a:pPr algn="just"/>
            <a:endParaRPr lang="en-US" sz="2800" dirty="0">
              <a:solidFill>
                <a:srgbClr val="0000FF"/>
              </a:solidFill>
            </a:endParaRPr>
          </a:p>
          <a:p>
            <a:pPr algn="just"/>
            <a:r>
              <a:rPr lang="en-US" sz="2800" b="1" dirty="0"/>
              <a:t>The first law is the principle of the conservation of energy: </a:t>
            </a:r>
            <a:r>
              <a:rPr lang="en-US" sz="2800" dirty="0"/>
              <a:t>for any physical or chemical change, the total amount of energy in the universe remains constant; energy may change form or it may be transported from one region to another, but it cannot be created or destroyed. </a:t>
            </a:r>
          </a:p>
          <a:p>
            <a:pPr algn="just"/>
            <a:endParaRPr lang="en-US" sz="2800" dirty="0"/>
          </a:p>
          <a:p>
            <a:pPr algn="just"/>
            <a:r>
              <a:rPr lang="en-US" sz="2800" b="1" dirty="0"/>
              <a:t>The second law of thermodynamics</a:t>
            </a:r>
            <a:r>
              <a:rPr lang="en-US" sz="2800" dirty="0"/>
              <a:t>, which can be stated in several forms, says that </a:t>
            </a:r>
            <a:r>
              <a:rPr lang="en-US" sz="2800" b="1" dirty="0"/>
              <a:t>the universe always tends toward increasing disorder</a:t>
            </a:r>
            <a:r>
              <a:rPr lang="en-US" sz="2800" dirty="0"/>
              <a:t>: in all natural processes, the </a:t>
            </a:r>
            <a:r>
              <a:rPr lang="en-US" sz="2800" b="1" dirty="0"/>
              <a:t>entropy </a:t>
            </a:r>
            <a:r>
              <a:rPr lang="en-US" sz="2800" dirty="0"/>
              <a:t>of the universe increases.</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12</a:t>
            </a:fld>
            <a:endParaRPr lang="en-IN">
              <a:solidFill>
                <a:srgbClr val="AD84C6"/>
              </a:solidFill>
            </a:endParaRPr>
          </a:p>
        </p:txBody>
      </p:sp>
    </p:spTree>
    <p:extLst>
      <p:ext uri="{BB962C8B-B14F-4D97-AF65-F5344CB8AC3E}">
        <p14:creationId xmlns:p14="http://schemas.microsoft.com/office/powerpoint/2010/main" val="3512731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74687" y="1009650"/>
            <a:ext cx="10515600" cy="5262979"/>
          </a:xfrm>
          <a:prstGeom prst="rect">
            <a:avLst/>
          </a:prstGeom>
        </p:spPr>
        <p:txBody>
          <a:bodyPr wrap="square">
            <a:spAutoFit/>
          </a:bodyPr>
          <a:lstStyle/>
          <a:p>
            <a:pPr algn="just"/>
            <a:r>
              <a:rPr lang="en-US" sz="2800" b="1" dirty="0">
                <a:solidFill>
                  <a:srgbClr val="0000FF"/>
                </a:solidFill>
              </a:rPr>
              <a:t>System and Surroundings:</a:t>
            </a:r>
          </a:p>
          <a:p>
            <a:pPr algn="just"/>
            <a:r>
              <a:rPr lang="en-US" sz="2800" dirty="0"/>
              <a:t>The reacting system and its surroundings together constitute the universe. </a:t>
            </a:r>
          </a:p>
          <a:p>
            <a:pPr algn="just"/>
            <a:r>
              <a:rPr lang="en-US" sz="2800" b="1" dirty="0"/>
              <a:t>Closed</a:t>
            </a:r>
            <a:r>
              <a:rPr lang="en-US" sz="2800" dirty="0"/>
              <a:t>: In the laboratory, some chemical or physical processes can be carried out in isolated or closed systems, in which no material or energy is exchanged with the surroundings. </a:t>
            </a:r>
          </a:p>
          <a:p>
            <a:pPr algn="just"/>
            <a:r>
              <a:rPr lang="en-US" sz="2800" b="1" dirty="0"/>
              <a:t>Open: Living cells and organisms, however, are open systems</a:t>
            </a:r>
            <a:r>
              <a:rPr lang="en-US" sz="2800" dirty="0"/>
              <a:t>, exchanging both material and energy with their surroundings; living systems are never at equilibrium with their surroundings, and the constant transactions between system and surroundings explain </a:t>
            </a:r>
            <a:r>
              <a:rPr lang="en-US" sz="2800" dirty="0">
                <a:solidFill>
                  <a:srgbClr val="009900"/>
                </a:solidFill>
              </a:rPr>
              <a:t>how organisms can create order within themselves while operating within the second law of thermodynamics.</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13</a:t>
            </a:fld>
            <a:endParaRPr lang="en-IN">
              <a:solidFill>
                <a:srgbClr val="AD84C6"/>
              </a:solidFill>
            </a:endParaRPr>
          </a:p>
        </p:txBody>
      </p:sp>
    </p:spTree>
    <p:extLst>
      <p:ext uri="{BB962C8B-B14F-4D97-AF65-F5344CB8AC3E}">
        <p14:creationId xmlns:p14="http://schemas.microsoft.com/office/powerpoint/2010/main" val="4089679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087" y="857250"/>
            <a:ext cx="10972800" cy="1384995"/>
          </a:xfrm>
          <a:prstGeom prst="rect">
            <a:avLst/>
          </a:prstGeom>
        </p:spPr>
        <p:txBody>
          <a:bodyPr wrap="square">
            <a:spAutoFit/>
          </a:bodyPr>
          <a:lstStyle/>
          <a:p>
            <a:pPr algn="just"/>
            <a:r>
              <a:rPr lang="en-US" sz="2800" b="1" dirty="0">
                <a:solidFill>
                  <a:srgbClr val="009900"/>
                </a:solidFill>
              </a:rPr>
              <a:t>Equation: </a:t>
            </a:r>
            <a:r>
              <a:rPr lang="en-US" sz="2800" i="1" dirty="0">
                <a:solidFill>
                  <a:srgbClr val="0000FF"/>
                </a:solidFill>
              </a:rPr>
              <a:t>Under the conditions existing in biological systems (including constant temperature and pressure), changes in free energy, enthalpy, and entropy are related to each other quantitatively by the equation</a:t>
            </a:r>
            <a:r>
              <a:rPr lang="en-US" sz="2800" dirty="0"/>
              <a:t>:</a:t>
            </a:r>
          </a:p>
        </p:txBody>
      </p:sp>
      <p:pic>
        <p:nvPicPr>
          <p:cNvPr id="3" name="Picture 2"/>
          <p:cNvPicPr>
            <a:picLocks noChangeAspect="1"/>
          </p:cNvPicPr>
          <p:nvPr/>
        </p:nvPicPr>
        <p:blipFill>
          <a:blip r:embed="rId2"/>
          <a:stretch>
            <a:fillRect/>
          </a:stretch>
        </p:blipFill>
        <p:spPr>
          <a:xfrm>
            <a:off x="4071451" y="2339970"/>
            <a:ext cx="4026871" cy="727080"/>
          </a:xfrm>
          <a:prstGeom prst="rect">
            <a:avLst/>
          </a:prstGeom>
        </p:spPr>
      </p:pic>
      <p:sp>
        <p:nvSpPr>
          <p:cNvPr id="4" name="Rectangle 3"/>
          <p:cNvSpPr/>
          <p:nvPr/>
        </p:nvSpPr>
        <p:spPr>
          <a:xfrm>
            <a:off x="750887" y="3051929"/>
            <a:ext cx="10820400" cy="3785652"/>
          </a:xfrm>
          <a:prstGeom prst="rect">
            <a:avLst/>
          </a:prstGeom>
        </p:spPr>
        <p:txBody>
          <a:bodyPr wrap="square">
            <a:spAutoFit/>
          </a:bodyPr>
          <a:lstStyle/>
          <a:p>
            <a:r>
              <a:rPr lang="en-US" sz="2400" b="1" dirty="0">
                <a:solidFill>
                  <a:srgbClr val="009900"/>
                </a:solidFill>
              </a:rPr>
              <a:t>Entropy:</a:t>
            </a:r>
          </a:p>
          <a:p>
            <a:pPr marL="457200" indent="-457200" algn="just">
              <a:buFont typeface="Wingdings" panose="05000000000000000000" pitchFamily="2" charset="2"/>
              <a:buChar char="q"/>
            </a:pPr>
            <a:r>
              <a:rPr lang="en-US" sz="2400" dirty="0"/>
              <a:t>The second law of thermodynamics states that the entropy of the universe increases during all chemical and physical processes, but it does not require that the entropy increase take place in the reacting system itself. </a:t>
            </a:r>
          </a:p>
          <a:p>
            <a:pPr marL="457200" indent="-457200" algn="just">
              <a:buFont typeface="Wingdings" panose="05000000000000000000" pitchFamily="2" charset="2"/>
              <a:buChar char="q"/>
            </a:pPr>
            <a:r>
              <a:rPr lang="en-US" sz="2400" dirty="0"/>
              <a:t>The order produced within cells as they grow and divide is more than compensated for by the disorder they create in their surroundings in the course of growth and division.</a:t>
            </a:r>
          </a:p>
          <a:p>
            <a:pPr marL="457200" indent="-457200" algn="just">
              <a:buFont typeface="Wingdings" panose="05000000000000000000" pitchFamily="2" charset="2"/>
              <a:buChar char="q"/>
            </a:pPr>
            <a:r>
              <a:rPr lang="en-US" sz="2400" dirty="0"/>
              <a:t>In short, living organisms preserve their internal order by taking from the </a:t>
            </a:r>
            <a:r>
              <a:rPr lang="en-US" sz="2400" i="1" dirty="0">
                <a:solidFill>
                  <a:srgbClr val="0000FF"/>
                </a:solidFill>
              </a:rPr>
              <a:t>surroundings free energy in the form of nutrients or sunlight, and returning to their surroundings an equal amount of energy as heat and entropy</a:t>
            </a:r>
            <a:r>
              <a:rPr lang="en-US" sz="2400" dirty="0"/>
              <a:t>.</a:t>
            </a: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14</a:t>
            </a:fld>
            <a:endParaRPr lang="en-IN">
              <a:solidFill>
                <a:srgbClr val="AD84C6"/>
              </a:solidFill>
            </a:endParaRPr>
          </a:p>
        </p:txBody>
      </p:sp>
    </p:spTree>
    <p:extLst>
      <p:ext uri="{BB962C8B-B14F-4D97-AF65-F5344CB8AC3E}">
        <p14:creationId xmlns:p14="http://schemas.microsoft.com/office/powerpoint/2010/main" val="2672290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323850"/>
            <a:ext cx="11353800" cy="6124754"/>
          </a:xfrm>
          <a:prstGeom prst="rect">
            <a:avLst/>
          </a:prstGeom>
        </p:spPr>
        <p:txBody>
          <a:bodyPr wrap="square">
            <a:spAutoFit/>
          </a:bodyPr>
          <a:lstStyle/>
          <a:p>
            <a:r>
              <a:rPr lang="en-US" sz="2800" b="1" dirty="0">
                <a:solidFill>
                  <a:srgbClr val="009900"/>
                </a:solidFill>
              </a:rPr>
              <a:t>Cells Require Sources of Free Energy</a:t>
            </a:r>
          </a:p>
          <a:p>
            <a:pPr marL="457200" indent="-457200" algn="just">
              <a:buFont typeface="Wingdings" panose="05000000000000000000" pitchFamily="2" charset="2"/>
              <a:buChar char="v"/>
            </a:pPr>
            <a:r>
              <a:rPr lang="en-US" sz="2800" dirty="0"/>
              <a:t>Cells are </a:t>
            </a:r>
            <a:r>
              <a:rPr lang="en-US" sz="2800" dirty="0">
                <a:solidFill>
                  <a:srgbClr val="009900"/>
                </a:solidFill>
              </a:rPr>
              <a:t>isothermal systems—they </a:t>
            </a:r>
            <a:r>
              <a:rPr lang="en-US" sz="2800" dirty="0"/>
              <a:t>function at essentially constant temperature (and also function at constant pressure). </a:t>
            </a:r>
          </a:p>
          <a:p>
            <a:pPr marL="457200" indent="-457200" algn="just">
              <a:buFont typeface="Wingdings" panose="05000000000000000000" pitchFamily="2" charset="2"/>
              <a:buChar char="v"/>
            </a:pPr>
            <a:r>
              <a:rPr lang="en-US" sz="2800" dirty="0">
                <a:solidFill>
                  <a:srgbClr val="FF0000"/>
                </a:solidFill>
              </a:rPr>
              <a:t>Heat flow is not a source of energy </a:t>
            </a:r>
            <a:r>
              <a:rPr lang="en-US" sz="2800" dirty="0"/>
              <a:t>for cells, because heat can do work only as it passes to a zone or object at a lower temperature. </a:t>
            </a:r>
          </a:p>
          <a:p>
            <a:pPr marL="457200" indent="-457200" algn="just">
              <a:buFont typeface="Wingdings" panose="05000000000000000000" pitchFamily="2" charset="2"/>
              <a:buChar char="v"/>
            </a:pPr>
            <a:r>
              <a:rPr lang="en-US" sz="2800" dirty="0"/>
              <a:t>The energy that cells can and must use is free energy, described by the </a:t>
            </a:r>
            <a:r>
              <a:rPr lang="en-US" sz="2800" dirty="0">
                <a:solidFill>
                  <a:srgbClr val="FF0000"/>
                </a:solidFill>
              </a:rPr>
              <a:t>Gibbs free-energy function </a:t>
            </a:r>
            <a:r>
              <a:rPr lang="en-US" sz="2800" dirty="0"/>
              <a:t>G, which allows prediction of the direction of chemical reactions, their exact equilibrium position, and the amount of work they can (in theory) perform at constant temperature and pressure. </a:t>
            </a:r>
          </a:p>
          <a:p>
            <a:pPr marL="457200" indent="-457200" algn="just">
              <a:buFont typeface="Wingdings" panose="05000000000000000000" pitchFamily="2" charset="2"/>
              <a:buChar char="v"/>
            </a:pPr>
            <a:r>
              <a:rPr lang="en-US" sz="2800" dirty="0"/>
              <a:t>Heterotrophic cells acquire free energy from nutrient molecules, and photosynthetic cells acquire it from absorbed solar radiation.</a:t>
            </a:r>
          </a:p>
          <a:p>
            <a:pPr marL="457200" indent="-457200" algn="just">
              <a:buFont typeface="Wingdings" panose="05000000000000000000" pitchFamily="2" charset="2"/>
              <a:buChar char="v"/>
            </a:pPr>
            <a:r>
              <a:rPr lang="en-US" sz="2800" dirty="0"/>
              <a:t> Both kinds of cells transform this free energy into ATP and other energy-rich compounds capable of providing energy for biological work at constant temperature.</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15</a:t>
            </a:fld>
            <a:endParaRPr lang="en-IN">
              <a:solidFill>
                <a:srgbClr val="AD84C6"/>
              </a:solidFill>
            </a:endParaRPr>
          </a:p>
        </p:txBody>
      </p:sp>
    </p:spTree>
    <p:extLst>
      <p:ext uri="{BB962C8B-B14F-4D97-AF65-F5344CB8AC3E}">
        <p14:creationId xmlns:p14="http://schemas.microsoft.com/office/powerpoint/2010/main" val="2368908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171450"/>
            <a:ext cx="11658600" cy="6986528"/>
          </a:xfrm>
          <a:prstGeom prst="rect">
            <a:avLst/>
          </a:prstGeom>
        </p:spPr>
        <p:txBody>
          <a:bodyPr wrap="square">
            <a:spAutoFit/>
          </a:bodyPr>
          <a:lstStyle/>
          <a:p>
            <a:pPr algn="just"/>
            <a:r>
              <a:rPr lang="en-US" sz="2800" b="1" dirty="0">
                <a:solidFill>
                  <a:srgbClr val="009900"/>
                </a:solidFill>
              </a:rPr>
              <a:t>Gibbs free energy, G,</a:t>
            </a:r>
          </a:p>
          <a:p>
            <a:pPr algn="just"/>
            <a:r>
              <a:rPr lang="en-US" sz="2800" dirty="0"/>
              <a:t>expresses the amount of </a:t>
            </a:r>
            <a:r>
              <a:rPr lang="en-US" sz="2800" i="1" dirty="0">
                <a:solidFill>
                  <a:srgbClr val="0000FF"/>
                </a:solidFill>
              </a:rPr>
              <a:t>energy capable of doing work during a reaction at constant temperature and pressure</a:t>
            </a:r>
            <a:r>
              <a:rPr lang="en-US" sz="2800" dirty="0"/>
              <a:t>. </a:t>
            </a:r>
          </a:p>
          <a:p>
            <a:pPr algn="just"/>
            <a:r>
              <a:rPr lang="en-US" sz="2800" dirty="0"/>
              <a:t>When a reaction proceeds with the release of free energy (that is, when the system changes so as to possess less free energy), the free-energy change, </a:t>
            </a:r>
            <a:r>
              <a:rPr lang="en-US" sz="2800" dirty="0">
                <a:solidFill>
                  <a:srgbClr val="009900"/>
                </a:solidFill>
              </a:rPr>
              <a:t>ΔG, has a negative value and the reaction is said to be exergonic</a:t>
            </a:r>
            <a:r>
              <a:rPr lang="en-US" sz="2800" dirty="0"/>
              <a:t>.</a:t>
            </a:r>
          </a:p>
          <a:p>
            <a:pPr algn="just"/>
            <a:r>
              <a:rPr lang="en-US" sz="2800" dirty="0"/>
              <a:t> In </a:t>
            </a:r>
            <a:r>
              <a:rPr lang="en-US" sz="2800" dirty="0">
                <a:solidFill>
                  <a:srgbClr val="009900"/>
                </a:solidFill>
              </a:rPr>
              <a:t>endergonic reactions, the system gains free energy and ΔG is positive</a:t>
            </a:r>
            <a:r>
              <a:rPr lang="en-US" sz="2800" dirty="0"/>
              <a:t>.</a:t>
            </a:r>
          </a:p>
          <a:p>
            <a:pPr algn="just"/>
            <a:endParaRPr lang="en-US" sz="2800" dirty="0"/>
          </a:p>
          <a:p>
            <a:r>
              <a:rPr lang="en-US" sz="2800" b="1" dirty="0">
                <a:solidFill>
                  <a:srgbClr val="009900"/>
                </a:solidFill>
              </a:rPr>
              <a:t>Enthalpy, H,</a:t>
            </a:r>
          </a:p>
          <a:p>
            <a:r>
              <a:rPr lang="en-US" sz="2800" dirty="0"/>
              <a:t>is the </a:t>
            </a:r>
            <a:r>
              <a:rPr lang="en-US" sz="2800" i="1" dirty="0">
                <a:solidFill>
                  <a:srgbClr val="0000FF"/>
                </a:solidFill>
              </a:rPr>
              <a:t>heat content of the reacting system. </a:t>
            </a:r>
            <a:r>
              <a:rPr lang="en-US" sz="2800" dirty="0"/>
              <a:t>It reflects the number and kinds</a:t>
            </a:r>
          </a:p>
          <a:p>
            <a:r>
              <a:rPr lang="en-US" sz="2800" dirty="0"/>
              <a:t>of chemical bonds in the reactants and products. </a:t>
            </a:r>
          </a:p>
          <a:p>
            <a:r>
              <a:rPr lang="en-US" sz="2800" dirty="0"/>
              <a:t>When a chemical reaction releases heat, it is said to be </a:t>
            </a:r>
            <a:r>
              <a:rPr lang="en-US" sz="2800" b="1" dirty="0"/>
              <a:t>exothermic</a:t>
            </a:r>
            <a:r>
              <a:rPr lang="en-US" sz="2800" dirty="0"/>
              <a:t>; the heat content of the products is less than that of the reactants, Δ</a:t>
            </a:r>
            <a:r>
              <a:rPr lang="en-US" sz="2800" i="1" dirty="0"/>
              <a:t>H</a:t>
            </a:r>
            <a:r>
              <a:rPr lang="en-US" sz="2800" dirty="0"/>
              <a:t>, has a negative value. </a:t>
            </a:r>
          </a:p>
          <a:p>
            <a:r>
              <a:rPr lang="en-US" sz="2800" dirty="0"/>
              <a:t>Reacting systems that take up heat from their surroundings are </a:t>
            </a:r>
            <a:r>
              <a:rPr lang="en-US" sz="2800" b="1" dirty="0"/>
              <a:t>endothermic  </a:t>
            </a:r>
            <a:r>
              <a:rPr lang="en-US" sz="2800" dirty="0"/>
              <a:t>and have positive values of Δ</a:t>
            </a:r>
            <a:r>
              <a:rPr lang="en-US" sz="2800" i="1" dirty="0"/>
              <a:t>H.</a:t>
            </a:r>
            <a:endParaRPr lang="en-US" sz="2800" dirty="0"/>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16</a:t>
            </a:fld>
            <a:endParaRPr lang="en-IN">
              <a:solidFill>
                <a:srgbClr val="AD84C6"/>
              </a:solidFill>
            </a:endParaRPr>
          </a:p>
        </p:txBody>
      </p:sp>
    </p:spTree>
    <p:extLst>
      <p:ext uri="{BB962C8B-B14F-4D97-AF65-F5344CB8AC3E}">
        <p14:creationId xmlns:p14="http://schemas.microsoft.com/office/powerpoint/2010/main" val="1130141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287" y="704851"/>
            <a:ext cx="11277600" cy="1815882"/>
          </a:xfrm>
          <a:prstGeom prst="rect">
            <a:avLst/>
          </a:prstGeom>
        </p:spPr>
        <p:txBody>
          <a:bodyPr wrap="square">
            <a:spAutoFit/>
          </a:bodyPr>
          <a:lstStyle/>
          <a:p>
            <a:r>
              <a:rPr lang="en-US" sz="2800" b="1" dirty="0">
                <a:solidFill>
                  <a:srgbClr val="009900"/>
                </a:solidFill>
              </a:rPr>
              <a:t>Entropy, S,</a:t>
            </a:r>
          </a:p>
          <a:p>
            <a:pPr marL="457200" indent="-457200">
              <a:buFont typeface="Wingdings" panose="05000000000000000000" pitchFamily="2" charset="2"/>
              <a:buChar char="q"/>
            </a:pPr>
            <a:r>
              <a:rPr lang="en-US" sz="2800" dirty="0"/>
              <a:t>is a </a:t>
            </a:r>
            <a:r>
              <a:rPr lang="en-US" sz="2800" i="1" dirty="0">
                <a:solidFill>
                  <a:srgbClr val="0000FF"/>
                </a:solidFill>
              </a:rPr>
              <a:t>quantitative expression for the randomness or disorder </a:t>
            </a:r>
            <a:r>
              <a:rPr lang="en-US" sz="2800" dirty="0"/>
              <a:t>in a system</a:t>
            </a:r>
          </a:p>
          <a:p>
            <a:pPr marL="457200" indent="-457200">
              <a:buFont typeface="Wingdings" panose="05000000000000000000" pitchFamily="2" charset="2"/>
              <a:buChar char="q"/>
            </a:pPr>
            <a:r>
              <a:rPr lang="en-US" sz="2800" dirty="0"/>
              <a:t>When the products of a reaction are less complex and more disordered than the reactants, the reaction is said to proceed with a gain in entropy.</a:t>
            </a:r>
          </a:p>
        </p:txBody>
      </p:sp>
      <p:pic>
        <p:nvPicPr>
          <p:cNvPr id="3" name="Picture 2"/>
          <p:cNvPicPr>
            <a:picLocks noChangeAspect="1"/>
          </p:cNvPicPr>
          <p:nvPr/>
        </p:nvPicPr>
        <p:blipFill>
          <a:blip r:embed="rId2"/>
          <a:stretch>
            <a:fillRect/>
          </a:stretch>
        </p:blipFill>
        <p:spPr>
          <a:xfrm>
            <a:off x="1512887" y="2762250"/>
            <a:ext cx="8811271" cy="3565680"/>
          </a:xfrm>
          <a:prstGeom prst="rect">
            <a:avLst/>
          </a:prstGeom>
        </p:spPr>
      </p:pic>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17</a:t>
            </a:fld>
            <a:endParaRPr lang="en-IN">
              <a:solidFill>
                <a:srgbClr val="AD84C6"/>
              </a:solidFill>
            </a:endParaRPr>
          </a:p>
        </p:txBody>
      </p:sp>
    </p:spTree>
    <p:extLst>
      <p:ext uri="{BB962C8B-B14F-4D97-AF65-F5344CB8AC3E}">
        <p14:creationId xmlns:p14="http://schemas.microsoft.com/office/powerpoint/2010/main" val="706265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74687" y="476250"/>
            <a:ext cx="10744200" cy="1723549"/>
          </a:xfrm>
          <a:prstGeom prst="rect">
            <a:avLst/>
          </a:prstGeom>
        </p:spPr>
        <p:txBody>
          <a:bodyPr wrap="square">
            <a:spAutoFit/>
          </a:bodyPr>
          <a:lstStyle/>
          <a:p>
            <a:r>
              <a:rPr lang="en-US" sz="2800" b="1" dirty="0">
                <a:solidFill>
                  <a:srgbClr val="009900"/>
                </a:solidFill>
              </a:rPr>
              <a:t>Standard Free-Energy  and Equilibrium Constant:</a:t>
            </a:r>
          </a:p>
          <a:p>
            <a:r>
              <a:rPr lang="en-US" sz="2800" dirty="0"/>
              <a:t>The concentrations of reactants and products </a:t>
            </a:r>
            <a:r>
              <a:rPr lang="en-US" sz="2800" i="1" dirty="0"/>
              <a:t>at equilibrium </a:t>
            </a:r>
            <a:r>
              <a:rPr lang="en-US" sz="2800" dirty="0"/>
              <a:t>define the equilibrium constant, </a:t>
            </a:r>
            <a:r>
              <a:rPr lang="en-US" sz="2800" i="1" dirty="0" err="1"/>
              <a:t>K</a:t>
            </a:r>
            <a:r>
              <a:rPr lang="en-US" sz="2800" dirty="0" err="1"/>
              <a:t>eq</a:t>
            </a:r>
            <a:r>
              <a:rPr lang="en-US" sz="2800" dirty="0"/>
              <a:t> In the general reaction</a:t>
            </a:r>
          </a:p>
          <a:p>
            <a:endParaRPr lang="en-US" dirty="0"/>
          </a:p>
        </p:txBody>
      </p:sp>
      <p:pic>
        <p:nvPicPr>
          <p:cNvPr id="3" name="Picture 2"/>
          <p:cNvPicPr>
            <a:picLocks noChangeAspect="1"/>
          </p:cNvPicPr>
          <p:nvPr/>
        </p:nvPicPr>
        <p:blipFill>
          <a:blip r:embed="rId2"/>
          <a:stretch>
            <a:fillRect/>
          </a:stretch>
        </p:blipFill>
        <p:spPr>
          <a:xfrm>
            <a:off x="3951287" y="1847850"/>
            <a:ext cx="4305961" cy="687240"/>
          </a:xfrm>
          <a:prstGeom prst="rect">
            <a:avLst/>
          </a:prstGeom>
        </p:spPr>
      </p:pic>
      <p:pic>
        <p:nvPicPr>
          <p:cNvPr id="4" name="Picture 3"/>
          <p:cNvPicPr>
            <a:picLocks noChangeAspect="1"/>
          </p:cNvPicPr>
          <p:nvPr/>
        </p:nvPicPr>
        <p:blipFill>
          <a:blip r:embed="rId3"/>
          <a:stretch>
            <a:fillRect/>
          </a:stretch>
        </p:blipFill>
        <p:spPr>
          <a:xfrm>
            <a:off x="4332287" y="2445919"/>
            <a:ext cx="2790900" cy="1125480"/>
          </a:xfrm>
          <a:prstGeom prst="rect">
            <a:avLst/>
          </a:prstGeom>
        </p:spPr>
      </p:pic>
      <p:sp>
        <p:nvSpPr>
          <p:cNvPr id="5" name="Rectangle 4"/>
          <p:cNvSpPr/>
          <p:nvPr/>
        </p:nvSpPr>
        <p:spPr>
          <a:xfrm>
            <a:off x="903287" y="3771483"/>
            <a:ext cx="9829800" cy="2462213"/>
          </a:xfrm>
          <a:prstGeom prst="rect">
            <a:avLst/>
          </a:prstGeom>
        </p:spPr>
        <p:txBody>
          <a:bodyPr wrap="square">
            <a:spAutoFit/>
          </a:bodyPr>
          <a:lstStyle/>
          <a:p>
            <a:r>
              <a:rPr lang="en-US" b="1" dirty="0">
                <a:solidFill>
                  <a:srgbClr val="0000FF"/>
                </a:solidFill>
              </a:rPr>
              <a:t>Key Convention:</a:t>
            </a:r>
            <a:r>
              <a:rPr lang="en-US" dirty="0"/>
              <a:t> For convenience of calculations, biochemists define a standard state different from that used in chemistry and physics: in the biochemical standard state, </a:t>
            </a:r>
          </a:p>
          <a:p>
            <a:r>
              <a:rPr lang="en-US" b="1" dirty="0">
                <a:solidFill>
                  <a:srgbClr val="0000FF"/>
                </a:solidFill>
              </a:rPr>
              <a:t>[H</a:t>
            </a:r>
            <a:r>
              <a:rPr lang="en-US" b="1" baseline="30000" dirty="0">
                <a:solidFill>
                  <a:srgbClr val="0000FF"/>
                </a:solidFill>
              </a:rPr>
              <a:t>+</a:t>
            </a:r>
            <a:r>
              <a:rPr lang="en-US" b="1" dirty="0">
                <a:solidFill>
                  <a:srgbClr val="0000FF"/>
                </a:solidFill>
              </a:rPr>
              <a:t>] is 10</a:t>
            </a:r>
            <a:r>
              <a:rPr lang="en-US" b="1" baseline="30000" dirty="0">
                <a:solidFill>
                  <a:srgbClr val="0000FF"/>
                </a:solidFill>
              </a:rPr>
              <a:t>−7 </a:t>
            </a:r>
            <a:r>
              <a:rPr lang="en-US" b="1" dirty="0">
                <a:solidFill>
                  <a:srgbClr val="0000FF"/>
                </a:solidFill>
              </a:rPr>
              <a:t>M (pH 7) and [H</a:t>
            </a:r>
            <a:r>
              <a:rPr lang="en-US" b="1" baseline="-25000" dirty="0">
                <a:solidFill>
                  <a:srgbClr val="0000FF"/>
                </a:solidFill>
              </a:rPr>
              <a:t>2</a:t>
            </a:r>
            <a:r>
              <a:rPr lang="en-US" b="1" dirty="0">
                <a:solidFill>
                  <a:srgbClr val="0000FF"/>
                </a:solidFill>
              </a:rPr>
              <a:t>O] is 55.5 M. </a:t>
            </a:r>
          </a:p>
          <a:p>
            <a:r>
              <a:rPr lang="en-US" dirty="0"/>
              <a:t>For reactions that involve </a:t>
            </a:r>
            <a:r>
              <a:rPr lang="en-US" b="1" dirty="0">
                <a:solidFill>
                  <a:srgbClr val="0000FF"/>
                </a:solidFill>
              </a:rPr>
              <a:t>Mg</a:t>
            </a:r>
            <a:r>
              <a:rPr lang="en-US" b="1" baseline="30000" dirty="0">
                <a:solidFill>
                  <a:srgbClr val="0000FF"/>
                </a:solidFill>
              </a:rPr>
              <a:t>2+ </a:t>
            </a:r>
            <a:r>
              <a:rPr lang="en-US" dirty="0"/>
              <a:t>(which include most of those with ATP as a reactant),  </a:t>
            </a:r>
            <a:r>
              <a:rPr lang="en-US" dirty="0">
                <a:solidFill>
                  <a:srgbClr val="0000FF"/>
                </a:solidFill>
              </a:rPr>
              <a:t>[Mg</a:t>
            </a:r>
            <a:r>
              <a:rPr lang="en-US" baseline="30000" dirty="0">
                <a:solidFill>
                  <a:srgbClr val="0000FF"/>
                </a:solidFill>
              </a:rPr>
              <a:t>2+</a:t>
            </a:r>
            <a:r>
              <a:rPr lang="en-US" dirty="0">
                <a:solidFill>
                  <a:srgbClr val="0000FF"/>
                </a:solidFill>
              </a:rPr>
              <a:t>] </a:t>
            </a:r>
            <a:r>
              <a:rPr lang="en-US" dirty="0"/>
              <a:t>in solution is commonly taken to be constant at </a:t>
            </a:r>
            <a:r>
              <a:rPr lang="en-US" dirty="0">
                <a:solidFill>
                  <a:srgbClr val="0000FF"/>
                </a:solidFill>
              </a:rPr>
              <a:t>1 </a:t>
            </a:r>
            <a:r>
              <a:rPr lang="en-US" dirty="0" err="1">
                <a:solidFill>
                  <a:srgbClr val="0000FF"/>
                </a:solidFill>
              </a:rPr>
              <a:t>mM</a:t>
            </a:r>
            <a:endParaRPr lang="en-US" dirty="0"/>
          </a:p>
          <a:p>
            <a:r>
              <a:rPr lang="en-US" dirty="0"/>
              <a:t>Under standard </a:t>
            </a:r>
            <a:r>
              <a:rPr lang="fr-FR" dirty="0"/>
              <a:t>conditions </a:t>
            </a:r>
            <a:r>
              <a:rPr lang="fr-FR" b="1" dirty="0">
                <a:solidFill>
                  <a:srgbClr val="0000FF"/>
                </a:solidFill>
              </a:rPr>
              <a:t>(298 K = 25 °C)</a:t>
            </a:r>
            <a:endParaRPr lang="en-US" dirty="0"/>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18</a:t>
            </a:fld>
            <a:endParaRPr lang="en-IN">
              <a:solidFill>
                <a:srgbClr val="AD84C6"/>
              </a:solidFill>
            </a:endParaRPr>
          </a:p>
        </p:txBody>
      </p:sp>
    </p:spTree>
    <p:extLst>
      <p:ext uri="{BB962C8B-B14F-4D97-AF65-F5344CB8AC3E}">
        <p14:creationId xmlns:p14="http://schemas.microsoft.com/office/powerpoint/2010/main" val="4122477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400050"/>
            <a:ext cx="11506200" cy="3046988"/>
          </a:xfrm>
          <a:prstGeom prst="rect">
            <a:avLst/>
          </a:prstGeom>
        </p:spPr>
        <p:txBody>
          <a:bodyPr wrap="square">
            <a:spAutoFit/>
          </a:bodyPr>
          <a:lstStyle/>
          <a:p>
            <a:r>
              <a:rPr lang="en-US" sz="2400" b="1" dirty="0">
                <a:solidFill>
                  <a:srgbClr val="009900"/>
                </a:solidFill>
              </a:rPr>
              <a:t>Standard Free-Energy  and Equilibrium Constant:</a:t>
            </a:r>
          </a:p>
          <a:p>
            <a:pPr algn="just"/>
            <a:r>
              <a:rPr lang="en-US" sz="2400" dirty="0"/>
              <a:t>Physical constants based on this biochemical standard state are called </a:t>
            </a:r>
            <a:r>
              <a:rPr lang="en-US" sz="2400" b="1" dirty="0">
                <a:solidFill>
                  <a:srgbClr val="0000FF"/>
                </a:solidFill>
              </a:rPr>
              <a:t>standard transformed constants </a:t>
            </a:r>
            <a:r>
              <a:rPr lang="en-US" sz="2400" dirty="0"/>
              <a:t>and are written with a prime (such as </a:t>
            </a:r>
            <a:r>
              <a:rPr lang="en-US" sz="2400" b="1" dirty="0"/>
              <a:t>ΔG′° </a:t>
            </a:r>
            <a:r>
              <a:rPr lang="en-US" sz="2400" dirty="0"/>
              <a:t>and          ) to distinguish them </a:t>
            </a:r>
            <a:r>
              <a:rPr lang="en-US" sz="2400" b="1" dirty="0">
                <a:solidFill>
                  <a:srgbClr val="0000FF"/>
                </a:solidFill>
              </a:rPr>
              <a:t>from the untransformed constants </a:t>
            </a:r>
            <a:r>
              <a:rPr lang="en-US" sz="2400" dirty="0"/>
              <a:t>used by chemists and physicists.</a:t>
            </a:r>
          </a:p>
          <a:p>
            <a:pPr algn="just"/>
            <a:endParaRPr lang="en-US" sz="2400" dirty="0"/>
          </a:p>
          <a:p>
            <a:pPr algn="just"/>
            <a:r>
              <a:rPr lang="en-US" sz="2400" b="1" dirty="0"/>
              <a:t>In another simplifying convention used by biochemists</a:t>
            </a:r>
            <a:r>
              <a:rPr lang="en-US" sz="2400" dirty="0"/>
              <a:t>, when H</a:t>
            </a:r>
            <a:r>
              <a:rPr lang="en-US" sz="2400" baseline="-25000" dirty="0"/>
              <a:t>2</a:t>
            </a:r>
            <a:r>
              <a:rPr lang="en-US" sz="2400" dirty="0"/>
              <a:t>O, H</a:t>
            </a:r>
            <a:r>
              <a:rPr lang="en-US" sz="2400" baseline="30000" dirty="0"/>
              <a:t>+</a:t>
            </a:r>
            <a:r>
              <a:rPr lang="en-US" sz="2400" dirty="0"/>
              <a:t>, and/or Mg</a:t>
            </a:r>
            <a:r>
              <a:rPr lang="en-US" sz="2400" baseline="30000" dirty="0"/>
              <a:t>2+ </a:t>
            </a:r>
            <a:r>
              <a:rPr lang="en-US" sz="2400" dirty="0"/>
              <a:t>are reactants or products, their concentrations are not included in equations are incorporated into the constants a  Δ</a:t>
            </a:r>
            <a:r>
              <a:rPr lang="en-US" sz="2400" i="1" dirty="0"/>
              <a:t>G</a:t>
            </a:r>
            <a:r>
              <a:rPr lang="en-US" sz="2400" dirty="0"/>
              <a:t>′° and</a:t>
            </a:r>
          </a:p>
        </p:txBody>
      </p:sp>
      <p:pic>
        <p:nvPicPr>
          <p:cNvPr id="3" name="Picture 2"/>
          <p:cNvPicPr>
            <a:picLocks noChangeAspect="1"/>
          </p:cNvPicPr>
          <p:nvPr/>
        </p:nvPicPr>
        <p:blipFill>
          <a:blip r:embed="rId2"/>
          <a:stretch>
            <a:fillRect/>
          </a:stretch>
        </p:blipFill>
        <p:spPr>
          <a:xfrm>
            <a:off x="4256087" y="2988878"/>
            <a:ext cx="757530" cy="458160"/>
          </a:xfrm>
          <a:prstGeom prst="rect">
            <a:avLst/>
          </a:prstGeom>
        </p:spPr>
      </p:pic>
      <p:pic>
        <p:nvPicPr>
          <p:cNvPr id="4" name="Picture 3"/>
          <p:cNvPicPr>
            <a:picLocks noChangeAspect="1"/>
          </p:cNvPicPr>
          <p:nvPr/>
        </p:nvPicPr>
        <p:blipFill>
          <a:blip r:embed="rId3"/>
          <a:stretch>
            <a:fillRect/>
          </a:stretch>
        </p:blipFill>
        <p:spPr>
          <a:xfrm>
            <a:off x="3099856" y="3860490"/>
            <a:ext cx="3827521" cy="806760"/>
          </a:xfrm>
          <a:prstGeom prst="rect">
            <a:avLst/>
          </a:prstGeom>
        </p:spPr>
      </p:pic>
      <p:pic>
        <p:nvPicPr>
          <p:cNvPr id="5" name="Picture 4"/>
          <p:cNvPicPr>
            <a:picLocks noChangeAspect="1"/>
          </p:cNvPicPr>
          <p:nvPr/>
        </p:nvPicPr>
        <p:blipFill>
          <a:blip r:embed="rId2"/>
          <a:stretch>
            <a:fillRect/>
          </a:stretch>
        </p:blipFill>
        <p:spPr>
          <a:xfrm>
            <a:off x="9285287" y="1162050"/>
            <a:ext cx="685800" cy="458160"/>
          </a:xfrm>
          <a:prstGeom prst="rect">
            <a:avLst/>
          </a:prstGeom>
        </p:spPr>
      </p:pic>
      <p:pic>
        <p:nvPicPr>
          <p:cNvPr id="6" name="Picture 5"/>
          <p:cNvPicPr>
            <a:picLocks noChangeAspect="1"/>
          </p:cNvPicPr>
          <p:nvPr/>
        </p:nvPicPr>
        <p:blipFill>
          <a:blip r:embed="rId4"/>
          <a:stretch>
            <a:fillRect/>
          </a:stretch>
        </p:blipFill>
        <p:spPr>
          <a:xfrm>
            <a:off x="1565569" y="4867463"/>
            <a:ext cx="8691661" cy="1502103"/>
          </a:xfrm>
          <a:prstGeom prst="rect">
            <a:avLst/>
          </a:prstGeom>
        </p:spPr>
      </p:pic>
      <p:sp>
        <p:nvSpPr>
          <p:cNvPr id="8" name="Slide Number Placeholder 7"/>
          <p:cNvSpPr>
            <a:spLocks noGrp="1"/>
          </p:cNvSpPr>
          <p:nvPr>
            <p:ph type="sldNum" sz="quarter" idx="12"/>
          </p:nvPr>
        </p:nvSpPr>
        <p:spPr/>
        <p:txBody>
          <a:bodyPr/>
          <a:lstStyle/>
          <a:p>
            <a:fld id="{6074A4C1-B6A3-48F9-96CB-E28B2C288FB0}" type="slidenum">
              <a:rPr lang="en-IN" smtClean="0">
                <a:solidFill>
                  <a:srgbClr val="AD84C6"/>
                </a:solidFill>
              </a:rPr>
              <a:pPr/>
              <a:t>19</a:t>
            </a:fld>
            <a:endParaRPr lang="en-IN">
              <a:solidFill>
                <a:srgbClr val="AD84C6"/>
              </a:solidFill>
            </a:endParaRPr>
          </a:p>
        </p:txBody>
      </p:sp>
    </p:spTree>
    <p:extLst>
      <p:ext uri="{BB962C8B-B14F-4D97-AF65-F5344CB8AC3E}">
        <p14:creationId xmlns:p14="http://schemas.microsoft.com/office/powerpoint/2010/main" val="1233829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22655" y="476250"/>
            <a:ext cx="10877232" cy="6248400"/>
          </a:xfrm>
        </p:spPr>
        <p:txBody>
          <a:bodyPr>
            <a:normAutofit/>
          </a:bodyPr>
          <a:lstStyle/>
          <a:p>
            <a:endParaRPr lang="en-IN" sz="5900" b="1" dirty="0">
              <a:latin typeface="Times New Roman" pitchFamily="18" charset="0"/>
              <a:cs typeface="Times New Roman" pitchFamily="18" charset="0"/>
            </a:endParaRPr>
          </a:p>
          <a:p>
            <a:pPr marL="45720" indent="0">
              <a:buNone/>
            </a:pPr>
            <a:r>
              <a:rPr lang="en-IN" sz="4400" b="1" dirty="0">
                <a:solidFill>
                  <a:srgbClr val="0000FF"/>
                </a:solidFill>
                <a:latin typeface="Times New Roman" pitchFamily="18" charset="0"/>
                <a:cs typeface="Times New Roman" pitchFamily="18" charset="0"/>
              </a:rPr>
              <a:t>Course Structure</a:t>
            </a:r>
            <a:r>
              <a:rPr lang="en-IN" sz="4400" dirty="0">
                <a:solidFill>
                  <a:srgbClr val="0000FF"/>
                </a:solidFill>
                <a:latin typeface="Times New Roman" pitchFamily="18" charset="0"/>
                <a:cs typeface="Times New Roman" pitchFamily="18" charset="0"/>
              </a:rPr>
              <a:t>:  </a:t>
            </a:r>
            <a:r>
              <a:rPr lang="en-IN" sz="4400" dirty="0">
                <a:solidFill>
                  <a:schemeClr val="tx1"/>
                </a:solidFill>
                <a:latin typeface="Times New Roman" pitchFamily="18" charset="0"/>
                <a:cs typeface="Times New Roman" pitchFamily="18" charset="0"/>
              </a:rPr>
              <a:t>3-0-0-6 </a:t>
            </a:r>
            <a:endParaRPr lang="en-IN" sz="4400" b="1" dirty="0">
              <a:solidFill>
                <a:schemeClr val="tx1"/>
              </a:solidFill>
              <a:latin typeface="Times New Roman" pitchFamily="18" charset="0"/>
              <a:cs typeface="Times New Roman" pitchFamily="18" charset="0"/>
            </a:endParaRPr>
          </a:p>
          <a:p>
            <a:pPr marL="45720" indent="0">
              <a:buNone/>
            </a:pPr>
            <a:endParaRPr lang="en-IN" sz="4400" b="1" dirty="0">
              <a:solidFill>
                <a:schemeClr val="tx1"/>
              </a:solidFill>
              <a:latin typeface="Times New Roman" pitchFamily="18" charset="0"/>
              <a:cs typeface="Times New Roman" pitchFamily="18" charset="0"/>
            </a:endParaRPr>
          </a:p>
          <a:p>
            <a:pPr marL="45720" indent="0">
              <a:buNone/>
            </a:pPr>
            <a:r>
              <a:rPr lang="en-IN" sz="4400" b="1" dirty="0">
                <a:solidFill>
                  <a:srgbClr val="0000FF"/>
                </a:solidFill>
                <a:latin typeface="Times New Roman" pitchFamily="18" charset="0"/>
                <a:cs typeface="Times New Roman" pitchFamily="18" charset="0"/>
              </a:rPr>
              <a:t>Time Table: </a:t>
            </a:r>
          </a:p>
          <a:p>
            <a:pPr marL="45720" indent="0">
              <a:buNone/>
            </a:pPr>
            <a:r>
              <a:rPr lang="en-IN" sz="4400" b="1" dirty="0">
                <a:solidFill>
                  <a:srgbClr val="00B050"/>
                </a:solidFill>
                <a:latin typeface="Times New Roman" pitchFamily="18" charset="0"/>
                <a:cs typeface="Times New Roman" pitchFamily="18" charset="0"/>
              </a:rPr>
              <a:t>Monday:   3.00-4.00pm</a:t>
            </a:r>
          </a:p>
          <a:p>
            <a:pPr marL="45720" indent="0">
              <a:buNone/>
            </a:pPr>
            <a:r>
              <a:rPr lang="en-IN" sz="4400" b="1" dirty="0">
                <a:solidFill>
                  <a:srgbClr val="00B050"/>
                </a:solidFill>
                <a:latin typeface="Times New Roman" pitchFamily="18" charset="0"/>
                <a:cs typeface="Times New Roman" pitchFamily="18" charset="0"/>
              </a:rPr>
              <a:t>Thursday: 2.00-3.00pm </a:t>
            </a:r>
          </a:p>
          <a:p>
            <a:pPr marL="45720" indent="0">
              <a:buNone/>
            </a:pPr>
            <a:r>
              <a:rPr lang="en-IN" sz="4400" b="1" dirty="0">
                <a:solidFill>
                  <a:srgbClr val="00B050"/>
                </a:solidFill>
                <a:latin typeface="Times New Roman" pitchFamily="18" charset="0"/>
                <a:cs typeface="Times New Roman" pitchFamily="18" charset="0"/>
              </a:rPr>
              <a:t>Friday:      2.00-3.00pm</a:t>
            </a:r>
          </a:p>
          <a:p>
            <a:pPr marL="0" indent="0">
              <a:buNone/>
            </a:pPr>
            <a:endParaRPr lang="en-IN" sz="5800" b="1" dirty="0">
              <a:latin typeface="Times New Roman" pitchFamily="18" charset="0"/>
              <a:cs typeface="Times New Roman" pitchFamily="18" charset="0"/>
            </a:endParaRPr>
          </a:p>
          <a:p>
            <a:endParaRPr lang="en-IN" sz="5100" b="1" dirty="0">
              <a:latin typeface="Times New Roman" pitchFamily="18" charset="0"/>
              <a:cs typeface="Times New Roman" pitchFamily="18" charset="0"/>
            </a:endParaRPr>
          </a:p>
          <a:p>
            <a:pPr marL="742856" indent="-742856">
              <a:buAutoNum type="arabicPeriod"/>
            </a:pPr>
            <a:endParaRPr lang="en-IN" dirty="0">
              <a:latin typeface="Times New Roman" pitchFamily="18" charset="0"/>
              <a:cs typeface="Times New Roman" pitchFamily="18" charset="0"/>
            </a:endParaRPr>
          </a:p>
          <a:p>
            <a:pPr marL="0" indent="0">
              <a:buNone/>
            </a:pPr>
            <a:endParaRPr lang="en-IN" dirty="0">
              <a:latin typeface="Times New Roman" pitchFamily="18" charset="0"/>
              <a:cs typeface="Times New Roman" pitchFamily="18" charset="0"/>
            </a:endParaRPr>
          </a:p>
          <a:p>
            <a:endParaRPr lang="en-IN" dirty="0">
              <a:latin typeface="Times New Roman" pitchFamily="18" charset="0"/>
              <a:cs typeface="Times New Roman" pitchFamily="18" charset="0"/>
            </a:endParaRP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2</a:t>
            </a:fld>
            <a:endParaRPr lang="en-IN">
              <a:solidFill>
                <a:srgbClr val="AD84C6"/>
              </a:solidFill>
            </a:endParaRPr>
          </a:p>
        </p:txBody>
      </p:sp>
    </p:spTree>
    <p:extLst>
      <p:ext uri="{BB962C8B-B14F-4D97-AF65-F5344CB8AC3E}">
        <p14:creationId xmlns:p14="http://schemas.microsoft.com/office/powerpoint/2010/main" val="28069337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61916" y="1802670"/>
            <a:ext cx="10445941" cy="3595560"/>
          </a:xfrm>
          <a:prstGeom prst="rect">
            <a:avLst/>
          </a:prstGeom>
        </p:spPr>
      </p:pic>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20</a:t>
            </a:fld>
            <a:endParaRPr lang="en-IN">
              <a:solidFill>
                <a:srgbClr val="AD84C6"/>
              </a:solidFill>
            </a:endParaRPr>
          </a:p>
        </p:txBody>
      </p:sp>
    </p:spTree>
    <p:extLst>
      <p:ext uri="{BB962C8B-B14F-4D97-AF65-F5344CB8AC3E}">
        <p14:creationId xmlns:p14="http://schemas.microsoft.com/office/powerpoint/2010/main" val="13977762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17887" y="359749"/>
            <a:ext cx="4724400" cy="6530171"/>
          </a:xfrm>
          <a:prstGeom prst="rect">
            <a:avLst/>
          </a:prstGeom>
        </p:spPr>
      </p:pic>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21</a:t>
            </a:fld>
            <a:endParaRPr lang="en-IN">
              <a:solidFill>
                <a:srgbClr val="AD84C6"/>
              </a:solidFill>
            </a:endParaRPr>
          </a:p>
        </p:txBody>
      </p:sp>
    </p:spTree>
    <p:extLst>
      <p:ext uri="{BB962C8B-B14F-4D97-AF65-F5344CB8AC3E}">
        <p14:creationId xmlns:p14="http://schemas.microsoft.com/office/powerpoint/2010/main" val="20733633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69887" y="781050"/>
            <a:ext cx="11430000" cy="5262979"/>
          </a:xfrm>
          <a:prstGeom prst="rect">
            <a:avLst/>
          </a:prstGeom>
        </p:spPr>
        <p:txBody>
          <a:bodyPr wrap="square">
            <a:spAutoFit/>
          </a:bodyPr>
          <a:lstStyle/>
          <a:p>
            <a:r>
              <a:rPr lang="en-US" sz="2800" b="1" dirty="0">
                <a:solidFill>
                  <a:srgbClr val="009900"/>
                </a:solidFill>
              </a:rPr>
              <a:t>Q1. Calculate the standard free-energy change of the reaction catalyzed by the enzyme </a:t>
            </a:r>
            <a:r>
              <a:rPr lang="en-US" sz="2800" b="1" dirty="0" err="1">
                <a:solidFill>
                  <a:srgbClr val="009900"/>
                </a:solidFill>
              </a:rPr>
              <a:t>phosphoglucomutase</a:t>
            </a:r>
            <a:r>
              <a:rPr lang="en-US" sz="2800" b="1" dirty="0">
                <a:solidFill>
                  <a:srgbClr val="009900"/>
                </a:solidFill>
              </a:rPr>
              <a:t>.</a:t>
            </a:r>
          </a:p>
          <a:p>
            <a:endParaRPr lang="en-US" sz="2800" dirty="0"/>
          </a:p>
          <a:p>
            <a:endParaRPr lang="en-US" sz="2800" dirty="0"/>
          </a:p>
          <a:p>
            <a:endParaRPr lang="en-US" sz="2800" dirty="0"/>
          </a:p>
          <a:p>
            <a:endParaRPr lang="en-US" sz="2800" dirty="0"/>
          </a:p>
          <a:p>
            <a:r>
              <a:rPr lang="en-US" sz="2800" b="1" dirty="0">
                <a:solidFill>
                  <a:srgbClr val="0000FF"/>
                </a:solidFill>
              </a:rPr>
              <a:t>given that, starting with 20 </a:t>
            </a:r>
            <a:r>
              <a:rPr lang="en-US" sz="2800" b="1" dirty="0" err="1">
                <a:solidFill>
                  <a:srgbClr val="0000FF"/>
                </a:solidFill>
              </a:rPr>
              <a:t>mM</a:t>
            </a:r>
            <a:r>
              <a:rPr lang="en-US" sz="2800" b="1" dirty="0">
                <a:solidFill>
                  <a:srgbClr val="0000FF"/>
                </a:solidFill>
              </a:rPr>
              <a:t> glucose 1-phosphate and no glucose 6- phosphate, the final equilibrium mixture at 25 °C and pH 7.0 contains 1.0 </a:t>
            </a:r>
            <a:r>
              <a:rPr lang="en-US" sz="2800" b="1" dirty="0" err="1">
                <a:solidFill>
                  <a:srgbClr val="0000FF"/>
                </a:solidFill>
              </a:rPr>
              <a:t>mM</a:t>
            </a:r>
            <a:r>
              <a:rPr lang="en-US" sz="2800" b="1" dirty="0">
                <a:solidFill>
                  <a:srgbClr val="0000FF"/>
                </a:solidFill>
              </a:rPr>
              <a:t> glucose 1-phosphate and 19 </a:t>
            </a:r>
            <a:r>
              <a:rPr lang="en-US" sz="2800" b="1" dirty="0" err="1">
                <a:solidFill>
                  <a:srgbClr val="0000FF"/>
                </a:solidFill>
              </a:rPr>
              <a:t>mM</a:t>
            </a:r>
            <a:r>
              <a:rPr lang="en-US" sz="2800" b="1" dirty="0">
                <a:solidFill>
                  <a:srgbClr val="0000FF"/>
                </a:solidFill>
              </a:rPr>
              <a:t> glucose 6-phosphate.</a:t>
            </a:r>
          </a:p>
          <a:p>
            <a:endParaRPr lang="en-US" sz="2800" b="1" dirty="0">
              <a:solidFill>
                <a:srgbClr val="0000FF"/>
              </a:solidFill>
            </a:endParaRPr>
          </a:p>
          <a:p>
            <a:r>
              <a:rPr lang="en-US" sz="2800" dirty="0"/>
              <a:t> </a:t>
            </a:r>
            <a:r>
              <a:rPr lang="en-US" sz="2800" i="1" dirty="0">
                <a:solidFill>
                  <a:srgbClr val="009900"/>
                </a:solidFill>
              </a:rPr>
              <a:t>Does the reaction in the direction of glucose 6-phosphate formation proceed with a loss or a gain of free energy?</a:t>
            </a:r>
          </a:p>
        </p:txBody>
      </p:sp>
      <p:pic>
        <p:nvPicPr>
          <p:cNvPr id="2" name="Picture 1"/>
          <p:cNvPicPr>
            <a:picLocks noChangeAspect="1"/>
          </p:cNvPicPr>
          <p:nvPr/>
        </p:nvPicPr>
        <p:blipFill>
          <a:blip r:embed="rId2"/>
          <a:stretch>
            <a:fillRect/>
          </a:stretch>
        </p:blipFill>
        <p:spPr>
          <a:xfrm>
            <a:off x="1665287" y="2457450"/>
            <a:ext cx="8213221" cy="637440"/>
          </a:xfrm>
          <a:prstGeom prst="rect">
            <a:avLst/>
          </a:prstGeom>
        </p:spPr>
      </p:pic>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22</a:t>
            </a:fld>
            <a:endParaRPr lang="en-IN">
              <a:solidFill>
                <a:srgbClr val="AD84C6"/>
              </a:solidFill>
            </a:endParaRPr>
          </a:p>
        </p:txBody>
      </p:sp>
    </p:spTree>
    <p:extLst>
      <p:ext uri="{BB962C8B-B14F-4D97-AF65-F5344CB8AC3E}">
        <p14:creationId xmlns:p14="http://schemas.microsoft.com/office/powerpoint/2010/main" val="28329544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287" y="476250"/>
            <a:ext cx="10820400" cy="6124754"/>
          </a:xfrm>
          <a:prstGeom prst="rect">
            <a:avLst/>
          </a:prstGeom>
        </p:spPr>
        <p:txBody>
          <a:bodyPr wrap="square">
            <a:spAutoFit/>
          </a:bodyPr>
          <a:lstStyle/>
          <a:p>
            <a:r>
              <a:rPr lang="en-US" sz="2800" b="1" dirty="0">
                <a:solidFill>
                  <a:srgbClr val="009900"/>
                </a:solidFill>
              </a:rPr>
              <a:t>Solution</a:t>
            </a:r>
            <a:r>
              <a:rPr lang="en-US" sz="2800" dirty="0"/>
              <a:t>: First we calculate the equilibrium constant:</a:t>
            </a:r>
          </a:p>
          <a:p>
            <a:endParaRPr lang="en-US" sz="2800" dirty="0"/>
          </a:p>
          <a:p>
            <a:endParaRPr lang="en-US" sz="2800" dirty="0"/>
          </a:p>
          <a:p>
            <a:endParaRPr lang="en-US" sz="2800" dirty="0"/>
          </a:p>
          <a:p>
            <a:endParaRPr lang="en-US" sz="2800" dirty="0"/>
          </a:p>
          <a:p>
            <a:r>
              <a:rPr lang="en-US" sz="2800" dirty="0"/>
              <a:t>We can now calculate the standard free-energy change:</a:t>
            </a:r>
          </a:p>
          <a:p>
            <a:endParaRPr lang="en-US" sz="2800" dirty="0"/>
          </a:p>
          <a:p>
            <a:endParaRPr lang="en-US" sz="2800" dirty="0"/>
          </a:p>
          <a:p>
            <a:endParaRPr lang="en-US" sz="2800" dirty="0"/>
          </a:p>
          <a:p>
            <a:endParaRPr lang="en-US" sz="2800" dirty="0"/>
          </a:p>
          <a:p>
            <a:endParaRPr lang="en-US" sz="2800" dirty="0"/>
          </a:p>
          <a:p>
            <a:r>
              <a:rPr lang="en-US" sz="2800" dirty="0"/>
              <a:t>Because the standard free-energy change is</a:t>
            </a:r>
            <a:r>
              <a:rPr lang="en-US" sz="2800" dirty="0">
                <a:solidFill>
                  <a:srgbClr val="009900"/>
                </a:solidFill>
              </a:rPr>
              <a:t> negative</a:t>
            </a:r>
            <a:r>
              <a:rPr lang="en-US" sz="2800" dirty="0"/>
              <a:t>, the conversion of glucose 1-phosphate to glucose 6-phosphate proceeds </a:t>
            </a:r>
            <a:r>
              <a:rPr lang="en-US" sz="2800" dirty="0">
                <a:solidFill>
                  <a:srgbClr val="0000FF"/>
                </a:solidFill>
              </a:rPr>
              <a:t>with a loss (release) of free energy.</a:t>
            </a:r>
          </a:p>
        </p:txBody>
      </p:sp>
      <p:pic>
        <p:nvPicPr>
          <p:cNvPr id="3" name="Picture 2"/>
          <p:cNvPicPr>
            <a:picLocks noChangeAspect="1"/>
          </p:cNvPicPr>
          <p:nvPr/>
        </p:nvPicPr>
        <p:blipFill>
          <a:blip r:embed="rId2"/>
          <a:stretch>
            <a:fillRect/>
          </a:stretch>
        </p:blipFill>
        <p:spPr>
          <a:xfrm>
            <a:off x="1512887" y="3295650"/>
            <a:ext cx="8253091" cy="1762920"/>
          </a:xfrm>
          <a:prstGeom prst="rect">
            <a:avLst/>
          </a:prstGeom>
        </p:spPr>
      </p:pic>
      <p:pic>
        <p:nvPicPr>
          <p:cNvPr id="4" name="Picture 3"/>
          <p:cNvPicPr>
            <a:picLocks noChangeAspect="1"/>
          </p:cNvPicPr>
          <p:nvPr/>
        </p:nvPicPr>
        <p:blipFill>
          <a:blip r:embed="rId3"/>
          <a:stretch>
            <a:fillRect/>
          </a:stretch>
        </p:blipFill>
        <p:spPr>
          <a:xfrm>
            <a:off x="1741487" y="1238250"/>
            <a:ext cx="6777901" cy="1225080"/>
          </a:xfrm>
          <a:prstGeom prst="rect">
            <a:avLst/>
          </a:prstGeom>
        </p:spPr>
      </p:pic>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23</a:t>
            </a:fld>
            <a:endParaRPr lang="en-IN">
              <a:solidFill>
                <a:srgbClr val="AD84C6"/>
              </a:solidFill>
            </a:endParaRPr>
          </a:p>
        </p:txBody>
      </p:sp>
    </p:spTree>
    <p:extLst>
      <p:ext uri="{BB962C8B-B14F-4D97-AF65-F5344CB8AC3E}">
        <p14:creationId xmlns:p14="http://schemas.microsoft.com/office/powerpoint/2010/main" val="722115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7487" y="443070"/>
            <a:ext cx="11190288" cy="947580"/>
          </a:xfrm>
          <a:prstGeom prst="rect">
            <a:avLst/>
          </a:prstGeom>
        </p:spPr>
      </p:pic>
      <p:pic>
        <p:nvPicPr>
          <p:cNvPr id="3" name="Picture 2"/>
          <p:cNvPicPr>
            <a:picLocks noChangeAspect="1"/>
          </p:cNvPicPr>
          <p:nvPr/>
        </p:nvPicPr>
        <p:blipFill>
          <a:blip r:embed="rId3"/>
          <a:stretch>
            <a:fillRect/>
          </a:stretch>
        </p:blipFill>
        <p:spPr>
          <a:xfrm>
            <a:off x="3453466" y="1314450"/>
            <a:ext cx="5262841" cy="976080"/>
          </a:xfrm>
          <a:prstGeom prst="rect">
            <a:avLst/>
          </a:prstGeom>
        </p:spPr>
      </p:pic>
      <p:sp>
        <p:nvSpPr>
          <p:cNvPr id="4" name="Rectangle 3"/>
          <p:cNvSpPr/>
          <p:nvPr/>
        </p:nvSpPr>
        <p:spPr>
          <a:xfrm>
            <a:off x="369887" y="2877175"/>
            <a:ext cx="10439400" cy="954107"/>
          </a:xfrm>
          <a:prstGeom prst="rect">
            <a:avLst/>
          </a:prstGeom>
        </p:spPr>
        <p:txBody>
          <a:bodyPr wrap="square">
            <a:spAutoFit/>
          </a:bodyPr>
          <a:lstStyle/>
          <a:p>
            <a:r>
              <a:rPr lang="en-US" sz="2800" dirty="0"/>
              <a:t>The term [C]</a:t>
            </a:r>
            <a:r>
              <a:rPr lang="en-US" sz="2800" baseline="30000" dirty="0"/>
              <a:t>c</a:t>
            </a:r>
            <a:r>
              <a:rPr lang="en-US" sz="2800" dirty="0"/>
              <a:t>[D]</a:t>
            </a:r>
            <a:r>
              <a:rPr lang="en-US" sz="2800" baseline="30000" dirty="0"/>
              <a:t>d</a:t>
            </a:r>
            <a:r>
              <a:rPr lang="en-US" sz="2800" dirty="0"/>
              <a:t>/[A]</a:t>
            </a:r>
            <a:r>
              <a:rPr lang="en-US" sz="2800" baseline="30000" dirty="0"/>
              <a:t>a</a:t>
            </a:r>
            <a:r>
              <a:rPr lang="en-US" sz="2800" dirty="0"/>
              <a:t>[B]</a:t>
            </a:r>
            <a:r>
              <a:rPr lang="en-US" sz="2800" baseline="30000" dirty="0"/>
              <a:t>b</a:t>
            </a:r>
            <a:r>
              <a:rPr lang="en-US" sz="2800" dirty="0"/>
              <a:t> is called the mass-action ratio </a:t>
            </a:r>
            <a:r>
              <a:rPr lang="en-US" sz="2800" dirty="0">
                <a:solidFill>
                  <a:srgbClr val="0000FF"/>
                </a:solidFill>
              </a:rPr>
              <a:t>Q. </a:t>
            </a:r>
            <a:r>
              <a:rPr lang="en-US" sz="2800" dirty="0"/>
              <a:t>Thus Equation can be expressed as ΔG = ΔG′° + RT ln </a:t>
            </a:r>
            <a:r>
              <a:rPr lang="en-US" sz="2800" dirty="0">
                <a:solidFill>
                  <a:srgbClr val="0000FF"/>
                </a:solidFill>
              </a:rPr>
              <a:t>Q.</a:t>
            </a:r>
          </a:p>
        </p:txBody>
      </p:sp>
      <p:pic>
        <p:nvPicPr>
          <p:cNvPr id="5" name="Picture 4"/>
          <p:cNvPicPr>
            <a:picLocks noChangeAspect="1"/>
          </p:cNvPicPr>
          <p:nvPr/>
        </p:nvPicPr>
        <p:blipFill>
          <a:blip r:embed="rId4"/>
          <a:stretch>
            <a:fillRect/>
          </a:stretch>
        </p:blipFill>
        <p:spPr>
          <a:xfrm>
            <a:off x="2320246" y="3849367"/>
            <a:ext cx="6538681" cy="1284840"/>
          </a:xfrm>
          <a:prstGeom prst="rect">
            <a:avLst/>
          </a:prstGeom>
        </p:spPr>
      </p:pic>
      <p:pic>
        <p:nvPicPr>
          <p:cNvPr id="6" name="Picture 5"/>
          <p:cNvPicPr>
            <a:picLocks noChangeAspect="1"/>
          </p:cNvPicPr>
          <p:nvPr/>
        </p:nvPicPr>
        <p:blipFill>
          <a:blip r:embed="rId5"/>
          <a:stretch>
            <a:fillRect/>
          </a:stretch>
        </p:blipFill>
        <p:spPr>
          <a:xfrm>
            <a:off x="3739390" y="5159767"/>
            <a:ext cx="4146481" cy="776880"/>
          </a:xfrm>
          <a:prstGeom prst="rect">
            <a:avLst/>
          </a:prstGeom>
        </p:spPr>
      </p:pic>
      <p:sp>
        <p:nvSpPr>
          <p:cNvPr id="8" name="Slide Number Placeholder 7"/>
          <p:cNvSpPr>
            <a:spLocks noGrp="1"/>
          </p:cNvSpPr>
          <p:nvPr>
            <p:ph type="sldNum" sz="quarter" idx="12"/>
          </p:nvPr>
        </p:nvSpPr>
        <p:spPr/>
        <p:txBody>
          <a:bodyPr/>
          <a:lstStyle/>
          <a:p>
            <a:fld id="{6074A4C1-B6A3-48F9-96CB-E28B2C288FB0}" type="slidenum">
              <a:rPr lang="en-IN" smtClean="0">
                <a:solidFill>
                  <a:srgbClr val="AD84C6"/>
                </a:solidFill>
              </a:rPr>
              <a:pPr/>
              <a:t>24</a:t>
            </a:fld>
            <a:endParaRPr lang="en-IN">
              <a:solidFill>
                <a:srgbClr val="AD84C6"/>
              </a:solidFill>
            </a:endParaRPr>
          </a:p>
        </p:txBody>
      </p:sp>
    </p:spTree>
    <p:extLst>
      <p:ext uri="{BB962C8B-B14F-4D97-AF65-F5344CB8AC3E}">
        <p14:creationId xmlns:p14="http://schemas.microsoft.com/office/powerpoint/2010/main" val="680540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17887" y="1619250"/>
            <a:ext cx="4345831" cy="557760"/>
          </a:xfrm>
          <a:prstGeom prst="rect">
            <a:avLst/>
          </a:prstGeom>
        </p:spPr>
      </p:pic>
      <p:pic>
        <p:nvPicPr>
          <p:cNvPr id="3" name="Picture 2"/>
          <p:cNvPicPr>
            <a:picLocks noChangeAspect="1"/>
          </p:cNvPicPr>
          <p:nvPr/>
        </p:nvPicPr>
        <p:blipFill>
          <a:blip r:embed="rId3"/>
          <a:stretch>
            <a:fillRect/>
          </a:stretch>
        </p:blipFill>
        <p:spPr>
          <a:xfrm>
            <a:off x="2261656" y="2796790"/>
            <a:ext cx="6658291" cy="2241000"/>
          </a:xfrm>
          <a:prstGeom prst="rect">
            <a:avLst/>
          </a:prstGeom>
        </p:spPr>
      </p:pic>
      <p:sp>
        <p:nvSpPr>
          <p:cNvPr id="4" name="Rectangle 3"/>
          <p:cNvSpPr/>
          <p:nvPr/>
        </p:nvSpPr>
        <p:spPr>
          <a:xfrm>
            <a:off x="1436687" y="476250"/>
            <a:ext cx="6948633" cy="523220"/>
          </a:xfrm>
          <a:prstGeom prst="rect">
            <a:avLst/>
          </a:prstGeom>
        </p:spPr>
        <p:txBody>
          <a:bodyPr wrap="none">
            <a:spAutoFit/>
          </a:bodyPr>
          <a:lstStyle/>
          <a:p>
            <a:r>
              <a:rPr lang="en-US" sz="2800" b="1" dirty="0">
                <a:solidFill>
                  <a:srgbClr val="00B050"/>
                </a:solidFill>
              </a:rPr>
              <a:t>Standard Free-Energy Changes Are Additive</a:t>
            </a: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25</a:t>
            </a:fld>
            <a:endParaRPr lang="en-IN">
              <a:solidFill>
                <a:srgbClr val="AD84C6"/>
              </a:solidFill>
            </a:endParaRPr>
          </a:p>
        </p:txBody>
      </p:sp>
    </p:spTree>
    <p:extLst>
      <p:ext uri="{BB962C8B-B14F-4D97-AF65-F5344CB8AC3E}">
        <p14:creationId xmlns:p14="http://schemas.microsoft.com/office/powerpoint/2010/main" val="3432379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8487" y="400050"/>
            <a:ext cx="10406071" cy="1245000"/>
          </a:xfrm>
          <a:prstGeom prst="rect">
            <a:avLst/>
          </a:prstGeom>
        </p:spPr>
      </p:pic>
      <p:pic>
        <p:nvPicPr>
          <p:cNvPr id="3" name="Picture 2"/>
          <p:cNvPicPr>
            <a:picLocks noChangeAspect="1"/>
          </p:cNvPicPr>
          <p:nvPr/>
        </p:nvPicPr>
        <p:blipFill>
          <a:blip r:embed="rId3"/>
          <a:stretch>
            <a:fillRect/>
          </a:stretch>
        </p:blipFill>
        <p:spPr>
          <a:xfrm>
            <a:off x="1055687" y="1619250"/>
            <a:ext cx="10166851" cy="762000"/>
          </a:xfrm>
          <a:prstGeom prst="rect">
            <a:avLst/>
          </a:prstGeom>
        </p:spPr>
      </p:pic>
      <p:pic>
        <p:nvPicPr>
          <p:cNvPr id="4" name="Picture 3"/>
          <p:cNvPicPr>
            <a:picLocks noChangeAspect="1"/>
          </p:cNvPicPr>
          <p:nvPr/>
        </p:nvPicPr>
        <p:blipFill>
          <a:blip r:embed="rId4"/>
          <a:stretch>
            <a:fillRect/>
          </a:stretch>
        </p:blipFill>
        <p:spPr>
          <a:xfrm>
            <a:off x="1055687" y="2381250"/>
            <a:ext cx="9894888" cy="4353309"/>
          </a:xfrm>
          <a:prstGeom prst="rect">
            <a:avLst/>
          </a:prstGeom>
        </p:spPr>
      </p:pic>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26</a:t>
            </a:fld>
            <a:endParaRPr lang="en-IN">
              <a:solidFill>
                <a:srgbClr val="AD84C6"/>
              </a:solidFill>
            </a:endParaRPr>
          </a:p>
        </p:txBody>
      </p:sp>
    </p:spTree>
    <p:extLst>
      <p:ext uri="{BB962C8B-B14F-4D97-AF65-F5344CB8AC3E}">
        <p14:creationId xmlns:p14="http://schemas.microsoft.com/office/powerpoint/2010/main" val="20576780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98487" y="1238250"/>
            <a:ext cx="10972800" cy="5170646"/>
          </a:xfrm>
          <a:prstGeom prst="rect">
            <a:avLst/>
          </a:prstGeom>
        </p:spPr>
        <p:txBody>
          <a:bodyPr wrap="square">
            <a:spAutoFit/>
          </a:bodyPr>
          <a:lstStyle/>
          <a:p>
            <a:r>
              <a:rPr lang="en-US" b="1" dirty="0">
                <a:solidFill>
                  <a:srgbClr val="0000FF"/>
                </a:solidFill>
              </a:rPr>
              <a:t>Summary</a:t>
            </a:r>
          </a:p>
          <a:p>
            <a:pPr algn="just"/>
            <a:endParaRPr lang="en-US" dirty="0"/>
          </a:p>
          <a:p>
            <a:pPr algn="just"/>
            <a:r>
              <a:rPr lang="en-US" dirty="0"/>
              <a:t>■Living cells constantly perform work. They require energy for maintaining their highly organized structures, synthesizing cellular components, transporting small molecules and ions across membranes, and generating electric currents.</a:t>
            </a:r>
          </a:p>
          <a:p>
            <a:pPr algn="just"/>
            <a:endParaRPr lang="en-US" dirty="0"/>
          </a:p>
          <a:p>
            <a:pPr algn="just"/>
            <a:r>
              <a:rPr lang="en-US" dirty="0"/>
              <a:t>■ Bioenergetics is the quantitative study of energy relationships and energy conversions in biological systems. Biological energy transformations obey the laws of thermodynamics.</a:t>
            </a:r>
          </a:p>
          <a:p>
            <a:pPr algn="just"/>
            <a:endParaRPr lang="en-US" dirty="0"/>
          </a:p>
          <a:p>
            <a:pPr algn="just"/>
            <a:r>
              <a:rPr lang="en-US" dirty="0"/>
              <a:t>■ All chemical reactions are influenced by two forces: the tendency to achieve the most stable bonding state (for which enthalpy, H, is a useful expression) and the tendency to achieve the highest degree of randomness, expressed as entropy, S. The net driving force in a reaction is ΔG, the free energy change, which represents the net effect of these two factors: ΔG = ΔH</a:t>
            </a:r>
          </a:p>
          <a:p>
            <a:pPr algn="just"/>
            <a:r>
              <a:rPr lang="en-US" dirty="0"/>
              <a:t>− TΔS.</a:t>
            </a:r>
          </a:p>
          <a:p>
            <a:r>
              <a:rPr lang="en-US" dirty="0"/>
              <a:t>.</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27</a:t>
            </a:fld>
            <a:endParaRPr lang="en-IN">
              <a:solidFill>
                <a:srgbClr val="AD84C6"/>
              </a:solidFill>
            </a:endParaRPr>
          </a:p>
        </p:txBody>
      </p:sp>
    </p:spTree>
    <p:extLst>
      <p:ext uri="{BB962C8B-B14F-4D97-AF65-F5344CB8AC3E}">
        <p14:creationId xmlns:p14="http://schemas.microsoft.com/office/powerpoint/2010/main" val="11985954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287" y="1009650"/>
            <a:ext cx="11201399" cy="4832092"/>
          </a:xfrm>
          <a:prstGeom prst="rect">
            <a:avLst/>
          </a:prstGeom>
        </p:spPr>
        <p:txBody>
          <a:bodyPr wrap="square">
            <a:spAutoFit/>
          </a:bodyPr>
          <a:lstStyle/>
          <a:p>
            <a:r>
              <a:rPr lang="en-US" b="1" dirty="0">
                <a:solidFill>
                  <a:srgbClr val="0000FF"/>
                </a:solidFill>
              </a:rPr>
              <a:t>Summary:</a:t>
            </a:r>
          </a:p>
          <a:p>
            <a:endParaRPr lang="en-US" b="1" dirty="0">
              <a:solidFill>
                <a:srgbClr val="0000FF"/>
              </a:solidFill>
            </a:endParaRPr>
          </a:p>
          <a:p>
            <a:pPr algn="just"/>
            <a:r>
              <a:rPr lang="en-US" dirty="0"/>
              <a:t>■ The standard transformed free-energy change, ΔG′°, is a physical constant that is characteristic for a given reaction and can be calculated from the equilibrium constant for the reaction: ΔG′° = −RT ln .</a:t>
            </a:r>
          </a:p>
          <a:p>
            <a:pPr algn="just"/>
            <a:r>
              <a:rPr lang="en-US" dirty="0"/>
              <a:t>■ The actual free-energy change, ΔG, is a variable that depends on ΔG′° and on the concentrations of reactants and products: ΔG = ΔG′° + RT ln ([products]/[reactants]).</a:t>
            </a:r>
          </a:p>
          <a:p>
            <a:pPr algn="just"/>
            <a:r>
              <a:rPr lang="en-US" dirty="0"/>
              <a:t>■ When ΔG is large and negative, the reaction tends to go in the forward direction; when ΔG is large and positive, the reaction tends to go in the reverse direction; and when ΔG = 0, the system is at equilibrium.</a:t>
            </a:r>
          </a:p>
          <a:p>
            <a:pPr algn="just"/>
            <a:r>
              <a:rPr lang="en-US" dirty="0"/>
              <a:t>■ The free-energy change for a reaction is independent of the pathway by which the reaction occurs. Free-energy changes are additive; the net chemical reaction that results from successive reactions sharing a common intermediate has an overall free-energy change that is the sum of the ΔG values for the individual reactions.</a:t>
            </a: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28</a:t>
            </a:fld>
            <a:endParaRPr lang="en-IN">
              <a:solidFill>
                <a:srgbClr val="AD84C6"/>
              </a:solidFill>
            </a:endParaRPr>
          </a:p>
        </p:txBody>
      </p:sp>
    </p:spTree>
    <p:extLst>
      <p:ext uri="{BB962C8B-B14F-4D97-AF65-F5344CB8AC3E}">
        <p14:creationId xmlns:p14="http://schemas.microsoft.com/office/powerpoint/2010/main" val="23940105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89087" y="2239030"/>
            <a:ext cx="8915400" cy="523220"/>
          </a:xfrm>
          <a:prstGeom prst="rect">
            <a:avLst/>
          </a:prstGeom>
        </p:spPr>
        <p:txBody>
          <a:bodyPr wrap="square">
            <a:spAutoFit/>
          </a:bodyPr>
          <a:lstStyle/>
          <a:p>
            <a:pPr marL="457200" indent="-457200">
              <a:buFont typeface="Arial" panose="020B0604020202020204" pitchFamily="34" charset="0"/>
              <a:buChar char="•"/>
            </a:pPr>
            <a:r>
              <a:rPr lang="en-US" sz="2800" dirty="0">
                <a:solidFill>
                  <a:srgbClr val="009900"/>
                </a:solidFill>
                <a:latin typeface="Arial" panose="020B0604020202020204" pitchFamily="34" charset="0"/>
                <a:cs typeface="Arial" panose="020B0604020202020204" pitchFamily="34" charset="0"/>
              </a:rPr>
              <a:t>Biological Oxidation-Reduction Reactions</a:t>
            </a:r>
          </a:p>
        </p:txBody>
      </p:sp>
    </p:spTree>
    <p:extLst>
      <p:ext uri="{BB962C8B-B14F-4D97-AF65-F5344CB8AC3E}">
        <p14:creationId xmlns:p14="http://schemas.microsoft.com/office/powerpoint/2010/main" val="2249608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98488" y="704850"/>
            <a:ext cx="10972799" cy="4967514"/>
          </a:xfrm>
          <a:prstGeom prst="rect">
            <a:avLst/>
          </a:prstGeom>
        </p:spPr>
        <p:txBody>
          <a:bodyPr wrap="square">
            <a:spAutoFit/>
          </a:bodyPr>
          <a:lstStyle/>
          <a:p>
            <a:pPr marL="45720" indent="0">
              <a:buNone/>
            </a:pPr>
            <a:r>
              <a:rPr lang="en-IN" sz="3600" b="1" dirty="0">
                <a:latin typeface="Times New Roman" pitchFamily="18" charset="0"/>
                <a:cs typeface="Times New Roman" pitchFamily="18" charset="0"/>
              </a:rPr>
              <a:t>Syllabus after Mid </a:t>
            </a:r>
            <a:r>
              <a:rPr lang="en-IN" sz="3600" b="1" dirty="0" err="1">
                <a:latin typeface="Times New Roman" pitchFamily="18" charset="0"/>
                <a:cs typeface="Times New Roman" pitchFamily="18" charset="0"/>
              </a:rPr>
              <a:t>Sem</a:t>
            </a:r>
            <a:r>
              <a:rPr lang="en-IN" sz="3600" b="1" dirty="0">
                <a:latin typeface="Times New Roman" pitchFamily="18" charset="0"/>
                <a:cs typeface="Times New Roman" pitchFamily="18" charset="0"/>
              </a:rPr>
              <a:t>:</a:t>
            </a:r>
          </a:p>
          <a:p>
            <a:pPr marL="45720" indent="0">
              <a:buNone/>
            </a:pPr>
            <a:endParaRPr lang="en-IN" sz="3600" b="1" dirty="0">
              <a:latin typeface="Times New Roman" pitchFamily="18" charset="0"/>
              <a:cs typeface="Times New Roman" pitchFamily="18" charset="0"/>
            </a:endParaRP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Transcription</a:t>
            </a: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Eukaryotic RNA splicing and processing</a:t>
            </a: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Translation, Regulation of gene expression </a:t>
            </a: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Cell signaling</a:t>
            </a: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Oncogenes, Programmed cell death </a:t>
            </a:r>
          </a:p>
          <a:p>
            <a:pPr marL="342900" indent="-342900" algn="just">
              <a:lnSpc>
                <a:spcPct val="170000"/>
              </a:lnSpc>
              <a:buFont typeface="Wingdings" panose="05000000000000000000" pitchFamily="2" charset="2"/>
              <a:buChar char="q"/>
            </a:pPr>
            <a:r>
              <a:rPr lang="en-US" sz="2400" b="1" dirty="0">
                <a:solidFill>
                  <a:srgbClr val="0000FF"/>
                </a:solidFill>
                <a:latin typeface="Times New Roman" pitchFamily="18" charset="0"/>
                <a:cs typeface="Times New Roman" pitchFamily="18" charset="0"/>
              </a:rPr>
              <a:t>Genes in differentiation and development </a:t>
            </a:r>
            <a:endParaRPr lang="en-IN" sz="2400" dirty="0">
              <a:solidFill>
                <a:srgbClr val="0000FF"/>
              </a:solidFill>
              <a:latin typeface="Times New Roman" pitchFamily="18" charset="0"/>
              <a:cs typeface="Times New Roman" pitchFamily="18" charset="0"/>
            </a:endParaRP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3</a:t>
            </a:fld>
            <a:endParaRPr lang="en-IN">
              <a:solidFill>
                <a:srgbClr val="AD84C6"/>
              </a:solidFill>
            </a:endParaRPr>
          </a:p>
        </p:txBody>
      </p:sp>
    </p:spTree>
    <p:extLst>
      <p:ext uri="{BB962C8B-B14F-4D97-AF65-F5344CB8AC3E}">
        <p14:creationId xmlns:p14="http://schemas.microsoft.com/office/powerpoint/2010/main" val="14471028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12887" y="552450"/>
            <a:ext cx="9753600" cy="523220"/>
          </a:xfrm>
          <a:prstGeom prst="rect">
            <a:avLst/>
          </a:prstGeom>
        </p:spPr>
        <p:txBody>
          <a:bodyPr wrap="square">
            <a:spAutoFit/>
          </a:bodyPr>
          <a:lstStyle/>
          <a:p>
            <a:r>
              <a:rPr lang="en-US" sz="2800" b="1" dirty="0">
                <a:solidFill>
                  <a:srgbClr val="0000FF"/>
                </a:solidFill>
              </a:rPr>
              <a:t>Oxidation-Reductions Can Be Described as Half- Reactions</a:t>
            </a:r>
          </a:p>
        </p:txBody>
      </p:sp>
      <p:pic>
        <p:nvPicPr>
          <p:cNvPr id="4" name="Picture 3"/>
          <p:cNvPicPr>
            <a:picLocks noChangeAspect="1"/>
          </p:cNvPicPr>
          <p:nvPr/>
        </p:nvPicPr>
        <p:blipFill>
          <a:blip r:embed="rId2"/>
          <a:stretch>
            <a:fillRect/>
          </a:stretch>
        </p:blipFill>
        <p:spPr>
          <a:xfrm>
            <a:off x="1380226" y="1619250"/>
            <a:ext cx="9409321" cy="1693200"/>
          </a:xfrm>
          <a:prstGeom prst="rect">
            <a:avLst/>
          </a:prstGeom>
        </p:spPr>
      </p:pic>
      <p:pic>
        <p:nvPicPr>
          <p:cNvPr id="5" name="Picture 4"/>
          <p:cNvPicPr>
            <a:picLocks noChangeAspect="1"/>
          </p:cNvPicPr>
          <p:nvPr/>
        </p:nvPicPr>
        <p:blipFill>
          <a:blip r:embed="rId3"/>
          <a:stretch>
            <a:fillRect/>
          </a:stretch>
        </p:blipFill>
        <p:spPr>
          <a:xfrm>
            <a:off x="3692686" y="3769890"/>
            <a:ext cx="4784401" cy="1354560"/>
          </a:xfrm>
          <a:prstGeom prst="rect">
            <a:avLst/>
          </a:prstGeom>
        </p:spPr>
      </p:pic>
    </p:spTree>
    <p:extLst>
      <p:ext uri="{BB962C8B-B14F-4D97-AF65-F5344CB8AC3E}">
        <p14:creationId xmlns:p14="http://schemas.microsoft.com/office/powerpoint/2010/main" val="3336820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552450"/>
            <a:ext cx="11506200" cy="4955203"/>
          </a:xfrm>
          <a:prstGeom prst="rect">
            <a:avLst/>
          </a:prstGeom>
        </p:spPr>
        <p:txBody>
          <a:bodyPr wrap="square">
            <a:spAutoFit/>
          </a:bodyPr>
          <a:lstStyle/>
          <a:p>
            <a:r>
              <a:rPr lang="en-US" sz="2800" b="1" dirty="0">
                <a:solidFill>
                  <a:srgbClr val="0000FF"/>
                </a:solidFill>
              </a:rPr>
              <a:t>Reduction Potentials Measure Affinity for Electrons:</a:t>
            </a:r>
          </a:p>
          <a:p>
            <a:pPr>
              <a:lnSpc>
                <a:spcPct val="150000"/>
              </a:lnSpc>
            </a:pPr>
            <a:endParaRPr lang="en-US" sz="2400" dirty="0">
              <a:solidFill>
                <a:prstClr val="black"/>
              </a:solidFill>
            </a:endParaRPr>
          </a:p>
          <a:p>
            <a:pPr marL="342900" indent="-342900">
              <a:lnSpc>
                <a:spcPct val="150000"/>
              </a:lnSpc>
              <a:buFont typeface="Wingdings" panose="05000000000000000000" pitchFamily="2" charset="2"/>
              <a:buChar char="q"/>
            </a:pPr>
            <a:r>
              <a:rPr lang="en-US" sz="2400" dirty="0">
                <a:solidFill>
                  <a:prstClr val="black"/>
                </a:solidFill>
              </a:rPr>
              <a:t>When two conjugate redox pairs are together in solution, electron transfer from the electron donor of one pair to the electron acceptor of the other may proceed spontaneously.</a:t>
            </a:r>
          </a:p>
          <a:p>
            <a:pPr marL="342900" indent="-342900">
              <a:lnSpc>
                <a:spcPct val="150000"/>
              </a:lnSpc>
              <a:buFont typeface="Wingdings" panose="05000000000000000000" pitchFamily="2" charset="2"/>
              <a:buChar char="q"/>
            </a:pPr>
            <a:r>
              <a:rPr lang="en-US" sz="2400" dirty="0">
                <a:solidFill>
                  <a:prstClr val="black"/>
                </a:solidFill>
              </a:rPr>
              <a:t> The tendency for such a reaction depends on the relative affinity of the electron acceptor of each redox pair for electrons. </a:t>
            </a:r>
          </a:p>
          <a:p>
            <a:pPr marL="342900" indent="-342900">
              <a:lnSpc>
                <a:spcPct val="150000"/>
              </a:lnSpc>
              <a:buFont typeface="Wingdings" panose="05000000000000000000" pitchFamily="2" charset="2"/>
              <a:buChar char="q"/>
            </a:pPr>
            <a:r>
              <a:rPr lang="en-US" sz="2400" dirty="0">
                <a:solidFill>
                  <a:prstClr val="black"/>
                </a:solidFill>
              </a:rPr>
              <a:t>The </a:t>
            </a:r>
            <a:r>
              <a:rPr lang="en-US" sz="2400" b="1" dirty="0">
                <a:solidFill>
                  <a:prstClr val="black"/>
                </a:solidFill>
              </a:rPr>
              <a:t>standard reduction potential</a:t>
            </a:r>
            <a:r>
              <a:rPr lang="en-US" sz="2400" dirty="0">
                <a:solidFill>
                  <a:prstClr val="black"/>
                </a:solidFill>
              </a:rPr>
              <a:t>, </a:t>
            </a:r>
            <a:r>
              <a:rPr lang="en-US" sz="2400" b="1" dirty="0">
                <a:solidFill>
                  <a:prstClr val="black"/>
                </a:solidFill>
              </a:rPr>
              <a:t>E°</a:t>
            </a:r>
            <a:r>
              <a:rPr lang="en-US" sz="2400" dirty="0">
                <a:solidFill>
                  <a:prstClr val="black"/>
                </a:solidFill>
              </a:rPr>
              <a:t>, a measure (in volts) of this affinity, </a:t>
            </a:r>
            <a:r>
              <a:rPr lang="en-US" sz="2400" dirty="0" err="1">
                <a:solidFill>
                  <a:prstClr val="black"/>
                </a:solidFill>
              </a:rPr>
              <a:t>canbe</a:t>
            </a:r>
            <a:r>
              <a:rPr lang="en-US" sz="2400" dirty="0">
                <a:solidFill>
                  <a:prstClr val="black"/>
                </a:solidFill>
              </a:rPr>
              <a:t> determined experimentally.</a:t>
            </a:r>
          </a:p>
        </p:txBody>
      </p:sp>
    </p:spTree>
    <p:extLst>
      <p:ext uri="{BB962C8B-B14F-4D97-AF65-F5344CB8AC3E}">
        <p14:creationId xmlns:p14="http://schemas.microsoft.com/office/powerpoint/2010/main" val="32107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087" y="552450"/>
            <a:ext cx="11049000" cy="3970318"/>
          </a:xfrm>
          <a:prstGeom prst="rect">
            <a:avLst/>
          </a:prstGeom>
        </p:spPr>
        <p:txBody>
          <a:bodyPr wrap="square">
            <a:spAutoFit/>
          </a:bodyPr>
          <a:lstStyle/>
          <a:p>
            <a:pPr algn="just"/>
            <a:r>
              <a:rPr lang="en-US" sz="2800" b="1" dirty="0">
                <a:solidFill>
                  <a:srgbClr val="0000FF"/>
                </a:solidFill>
                <a:latin typeface="Arial" panose="020B0604020202020204" pitchFamily="34" charset="0"/>
                <a:cs typeface="Arial" panose="020B0604020202020204" pitchFamily="34" charset="0"/>
              </a:rPr>
              <a:t>Biological Oxidation-Reduction Reactions</a:t>
            </a:r>
          </a:p>
          <a:p>
            <a:pPr algn="just"/>
            <a:endParaRPr lang="en-US" sz="2800" b="1" dirty="0">
              <a:solidFill>
                <a:srgbClr val="0000FF"/>
              </a:solidFill>
            </a:endParaRPr>
          </a:p>
          <a:p>
            <a:pPr algn="just"/>
            <a:r>
              <a:rPr lang="en-US" sz="2800" b="1" dirty="0">
                <a:solidFill>
                  <a:srgbClr val="0000FF"/>
                </a:solidFill>
              </a:rPr>
              <a:t>Key Convention</a:t>
            </a:r>
            <a:r>
              <a:rPr lang="en-US" sz="2800" dirty="0">
                <a:solidFill>
                  <a:prstClr val="black"/>
                </a:solidFill>
              </a:rPr>
              <a:t>: Many half-reactions of interest to biochemists involve protons. As in the definition of </a:t>
            </a:r>
            <a:r>
              <a:rPr lang="en-US" sz="2800" dirty="0">
                <a:solidFill>
                  <a:srgbClr val="00B050"/>
                </a:solidFill>
              </a:rPr>
              <a:t>ΔG′°, </a:t>
            </a:r>
            <a:r>
              <a:rPr lang="en-US" sz="2800" dirty="0">
                <a:solidFill>
                  <a:prstClr val="black"/>
                </a:solidFill>
              </a:rPr>
              <a:t>biochemists define the standard state for oxidation-reduction reactions as </a:t>
            </a:r>
            <a:r>
              <a:rPr lang="en-US" sz="2800" dirty="0">
                <a:solidFill>
                  <a:srgbClr val="00B050"/>
                </a:solidFill>
              </a:rPr>
              <a:t>pH 7</a:t>
            </a:r>
            <a:r>
              <a:rPr lang="en-US" sz="2800" dirty="0">
                <a:solidFill>
                  <a:prstClr val="black"/>
                </a:solidFill>
              </a:rPr>
              <a:t> and express a standard transformed reduction potential, </a:t>
            </a:r>
            <a:r>
              <a:rPr lang="en-US" sz="2800" dirty="0">
                <a:solidFill>
                  <a:srgbClr val="00B050"/>
                </a:solidFill>
              </a:rPr>
              <a:t>E′°, </a:t>
            </a:r>
            <a:r>
              <a:rPr lang="en-US" sz="2800" dirty="0">
                <a:solidFill>
                  <a:prstClr val="black"/>
                </a:solidFill>
              </a:rPr>
              <a:t>the standard reduction potential at </a:t>
            </a:r>
            <a:r>
              <a:rPr lang="en-US" sz="2800" dirty="0">
                <a:solidFill>
                  <a:srgbClr val="00B050"/>
                </a:solidFill>
              </a:rPr>
              <a:t>pH 7 and 25 °C</a:t>
            </a:r>
            <a:r>
              <a:rPr lang="en-US" sz="2800" dirty="0">
                <a:solidFill>
                  <a:prstClr val="black"/>
                </a:solidFill>
              </a:rPr>
              <a:t>.</a:t>
            </a:r>
          </a:p>
          <a:p>
            <a:pPr algn="just"/>
            <a:r>
              <a:rPr lang="en-US" sz="2800" dirty="0">
                <a:solidFill>
                  <a:prstClr val="black"/>
                </a:solidFill>
              </a:rPr>
              <a:t>By convention, ΔE′° for any redox reaction is given </a:t>
            </a:r>
            <a:r>
              <a:rPr lang="en-US" sz="2800" dirty="0">
                <a:solidFill>
                  <a:srgbClr val="00B050"/>
                </a:solidFill>
              </a:rPr>
              <a:t>as E′° of the electron</a:t>
            </a:r>
          </a:p>
          <a:p>
            <a:pPr algn="just"/>
            <a:r>
              <a:rPr lang="en-US" sz="2800" dirty="0">
                <a:solidFill>
                  <a:srgbClr val="00B050"/>
                </a:solidFill>
              </a:rPr>
              <a:t>acceptor minus E′° of the electron donor.</a:t>
            </a:r>
          </a:p>
        </p:txBody>
      </p:sp>
      <p:sp>
        <p:nvSpPr>
          <p:cNvPr id="3" name="Rectangle 2"/>
          <p:cNvSpPr/>
          <p:nvPr/>
        </p:nvSpPr>
        <p:spPr>
          <a:xfrm>
            <a:off x="522287" y="4514850"/>
            <a:ext cx="11201400" cy="1384995"/>
          </a:xfrm>
          <a:prstGeom prst="rect">
            <a:avLst/>
          </a:prstGeom>
        </p:spPr>
        <p:txBody>
          <a:bodyPr wrap="square">
            <a:spAutoFit/>
          </a:bodyPr>
          <a:lstStyle/>
          <a:p>
            <a:r>
              <a:rPr lang="en-US" sz="2800" dirty="0">
                <a:solidFill>
                  <a:prstClr val="black"/>
                </a:solidFill>
              </a:rPr>
              <a:t>The energy made available by this spontaneous electron flow </a:t>
            </a:r>
            <a:r>
              <a:rPr lang="en-US" sz="2800" dirty="0">
                <a:solidFill>
                  <a:srgbClr val="00B050"/>
                </a:solidFill>
              </a:rPr>
              <a:t>(the free-energy change, ΔG, for the oxidation-reduction reaction)</a:t>
            </a:r>
            <a:r>
              <a:rPr lang="en-US" sz="2800" dirty="0">
                <a:solidFill>
                  <a:prstClr val="black"/>
                </a:solidFill>
              </a:rPr>
              <a:t> is proportional to ΔE:</a:t>
            </a:r>
          </a:p>
        </p:txBody>
      </p:sp>
      <p:pic>
        <p:nvPicPr>
          <p:cNvPr id="4" name="Picture 3"/>
          <p:cNvPicPr>
            <a:picLocks noChangeAspect="1"/>
          </p:cNvPicPr>
          <p:nvPr/>
        </p:nvPicPr>
        <p:blipFill>
          <a:blip r:embed="rId2"/>
          <a:stretch>
            <a:fillRect/>
          </a:stretch>
        </p:blipFill>
        <p:spPr>
          <a:xfrm>
            <a:off x="2274887" y="5810250"/>
            <a:ext cx="7256341" cy="577680"/>
          </a:xfrm>
          <a:prstGeom prst="rect">
            <a:avLst/>
          </a:prstGeom>
        </p:spPr>
      </p:pic>
    </p:spTree>
    <p:extLst>
      <p:ext uri="{BB962C8B-B14F-4D97-AF65-F5344CB8AC3E}">
        <p14:creationId xmlns:p14="http://schemas.microsoft.com/office/powerpoint/2010/main" val="4510876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03287" y="168742"/>
            <a:ext cx="10972800" cy="6407908"/>
          </a:xfrm>
          <a:prstGeom prst="rect">
            <a:avLst/>
          </a:prstGeom>
        </p:spPr>
        <p:txBody>
          <a:bodyPr wrap="square">
            <a:spAutoFit/>
          </a:bodyPr>
          <a:lstStyle/>
          <a:p>
            <a:pPr>
              <a:lnSpc>
                <a:spcPct val="150000"/>
              </a:lnSpc>
            </a:pPr>
            <a:r>
              <a:rPr lang="en-US" sz="2400" b="1" dirty="0">
                <a:solidFill>
                  <a:srgbClr val="0000FF"/>
                </a:solidFill>
                <a:latin typeface="Arial" panose="020B0604020202020204" pitchFamily="34" charset="0"/>
                <a:cs typeface="Arial" panose="020B0604020202020204" pitchFamily="34" charset="0"/>
              </a:rPr>
              <a:t>Biological Oxidation-Reduction Reactions</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 In many organisms, a central energy-conserving process is the stepwise</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oxidation of </a:t>
            </a:r>
            <a:r>
              <a:rPr lang="en-US" sz="2400" dirty="0">
                <a:solidFill>
                  <a:srgbClr val="00B050"/>
                </a:solidFill>
                <a:latin typeface="Arial" panose="020B0604020202020204" pitchFamily="34" charset="0"/>
                <a:cs typeface="Arial" panose="020B0604020202020204" pitchFamily="34" charset="0"/>
              </a:rPr>
              <a:t>glucose to CO</a:t>
            </a:r>
            <a:r>
              <a:rPr lang="en-US" sz="2400" baseline="-25000" dirty="0">
                <a:solidFill>
                  <a:srgbClr val="00B050"/>
                </a:solidFill>
                <a:latin typeface="Arial" panose="020B0604020202020204" pitchFamily="34" charset="0"/>
                <a:cs typeface="Arial" panose="020B0604020202020204" pitchFamily="34" charset="0"/>
              </a:rPr>
              <a:t>2</a:t>
            </a:r>
            <a:r>
              <a:rPr lang="en-US" sz="2400" dirty="0">
                <a:solidFill>
                  <a:srgbClr val="00B050"/>
                </a:solidFill>
                <a:latin typeface="Arial" panose="020B0604020202020204" pitchFamily="34" charset="0"/>
                <a:cs typeface="Arial" panose="020B0604020202020204" pitchFamily="34" charset="0"/>
              </a:rPr>
              <a:t>, </a:t>
            </a:r>
            <a:r>
              <a:rPr lang="en-US" sz="2400" dirty="0">
                <a:solidFill>
                  <a:prstClr val="black"/>
                </a:solidFill>
                <a:latin typeface="Arial" panose="020B0604020202020204" pitchFamily="34" charset="0"/>
                <a:cs typeface="Arial" panose="020B0604020202020204" pitchFamily="34" charset="0"/>
              </a:rPr>
              <a:t>in which some of the energy of oxidation is</a:t>
            </a:r>
          </a:p>
          <a:p>
            <a:pPr algn="just">
              <a:lnSpc>
                <a:spcPct val="120000"/>
              </a:lnSpc>
            </a:pPr>
            <a:r>
              <a:rPr lang="en-US" sz="2400" dirty="0">
                <a:solidFill>
                  <a:srgbClr val="00B050"/>
                </a:solidFill>
                <a:latin typeface="Arial" panose="020B0604020202020204" pitchFamily="34" charset="0"/>
                <a:cs typeface="Arial" panose="020B0604020202020204" pitchFamily="34" charset="0"/>
              </a:rPr>
              <a:t>conserved in ATP </a:t>
            </a:r>
            <a:r>
              <a:rPr lang="en-US" sz="2400" dirty="0">
                <a:solidFill>
                  <a:prstClr val="black"/>
                </a:solidFill>
                <a:latin typeface="Arial" panose="020B0604020202020204" pitchFamily="34" charset="0"/>
                <a:cs typeface="Arial" panose="020B0604020202020204" pitchFamily="34" charset="0"/>
              </a:rPr>
              <a:t>as electrons are passed to O</a:t>
            </a:r>
            <a:r>
              <a:rPr lang="en-US" sz="2400" baseline="-25000" dirty="0">
                <a:solidFill>
                  <a:prstClr val="black"/>
                </a:solidFill>
                <a:latin typeface="Arial" panose="020B0604020202020204" pitchFamily="34" charset="0"/>
                <a:cs typeface="Arial" panose="020B0604020202020204" pitchFamily="34" charset="0"/>
              </a:rPr>
              <a:t>2</a:t>
            </a:r>
            <a:r>
              <a:rPr lang="en-US" sz="2400" dirty="0">
                <a:solidFill>
                  <a:prstClr val="black"/>
                </a:solidFill>
                <a:latin typeface="Arial" panose="020B0604020202020204" pitchFamily="34" charset="0"/>
                <a:cs typeface="Arial" panose="020B0604020202020204" pitchFamily="34" charset="0"/>
              </a:rPr>
              <a:t>.</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 Biological oxidation-reduction reactions can be described in terms of two</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half-reactions, each with a characteristic standard reduction potential, </a:t>
            </a:r>
            <a:r>
              <a:rPr lang="en-US" sz="2400" dirty="0">
                <a:solidFill>
                  <a:srgbClr val="00B050"/>
                </a:solidFill>
                <a:latin typeface="Arial" panose="020B0604020202020204" pitchFamily="34" charset="0"/>
                <a:cs typeface="Arial" panose="020B0604020202020204" pitchFamily="34" charset="0"/>
              </a:rPr>
              <a:t>E′°.</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 When two electrochemical half-cells, each containing the components of a</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half-reaction, are connected, electrons tend to flow to the half-cell with the</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higher reduction potential. </a:t>
            </a:r>
            <a:r>
              <a:rPr lang="en-US" sz="2400" dirty="0">
                <a:solidFill>
                  <a:srgbClr val="00B050"/>
                </a:solidFill>
                <a:latin typeface="Arial" panose="020B0604020202020204" pitchFamily="34" charset="0"/>
                <a:cs typeface="Arial" panose="020B0604020202020204" pitchFamily="34" charset="0"/>
              </a:rPr>
              <a:t>The strength of this tendency is proportional to the</a:t>
            </a:r>
          </a:p>
          <a:p>
            <a:pPr algn="just">
              <a:lnSpc>
                <a:spcPct val="120000"/>
              </a:lnSpc>
            </a:pPr>
            <a:r>
              <a:rPr lang="en-US" sz="2400" dirty="0">
                <a:solidFill>
                  <a:srgbClr val="00B050"/>
                </a:solidFill>
                <a:latin typeface="Arial" panose="020B0604020202020204" pitchFamily="34" charset="0"/>
                <a:cs typeface="Arial" panose="020B0604020202020204" pitchFamily="34" charset="0"/>
              </a:rPr>
              <a:t>difference between the two reduction potentials (ΔE) </a:t>
            </a:r>
            <a:r>
              <a:rPr lang="en-US" sz="2400" dirty="0">
                <a:solidFill>
                  <a:prstClr val="black"/>
                </a:solidFill>
                <a:latin typeface="Arial" panose="020B0604020202020204" pitchFamily="34" charset="0"/>
                <a:cs typeface="Arial" panose="020B0604020202020204" pitchFamily="34" charset="0"/>
              </a:rPr>
              <a:t>and is a function of the</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concentrations of oxidized and reduced species.</a:t>
            </a:r>
          </a:p>
          <a:p>
            <a:pPr algn="just">
              <a:lnSpc>
                <a:spcPct val="120000"/>
              </a:lnSpc>
            </a:pPr>
            <a:r>
              <a:rPr lang="en-US" sz="2400" dirty="0">
                <a:solidFill>
                  <a:prstClr val="black"/>
                </a:solidFill>
              </a:rPr>
              <a:t>■ T</a:t>
            </a:r>
            <a:r>
              <a:rPr lang="en-US" sz="2400" dirty="0">
                <a:solidFill>
                  <a:prstClr val="black"/>
                </a:solidFill>
                <a:latin typeface="Arial" panose="020B0604020202020204" pitchFamily="34" charset="0"/>
                <a:cs typeface="Arial" panose="020B0604020202020204" pitchFamily="34" charset="0"/>
              </a:rPr>
              <a:t>he standard free-energy change for an oxidation-reduction reaction is</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directly proportional to the difference in standard reduction potentials of the</a:t>
            </a:r>
          </a:p>
          <a:p>
            <a:pPr algn="just">
              <a:lnSpc>
                <a:spcPct val="120000"/>
              </a:lnSpc>
            </a:pPr>
            <a:r>
              <a:rPr lang="en-US" sz="2400" dirty="0">
                <a:solidFill>
                  <a:prstClr val="black"/>
                </a:solidFill>
                <a:latin typeface="Arial" panose="020B0604020202020204" pitchFamily="34" charset="0"/>
                <a:cs typeface="Arial" panose="020B0604020202020204" pitchFamily="34" charset="0"/>
              </a:rPr>
              <a:t>two half-cells: </a:t>
            </a:r>
            <a:r>
              <a:rPr lang="en-US" sz="2400" dirty="0">
                <a:solidFill>
                  <a:srgbClr val="00B050"/>
                </a:solidFill>
                <a:latin typeface="Arial" panose="020B0604020202020204" pitchFamily="34" charset="0"/>
                <a:cs typeface="Arial" panose="020B0604020202020204" pitchFamily="34" charset="0"/>
              </a:rPr>
              <a:t>ΔG′° = −</a:t>
            </a:r>
            <a:r>
              <a:rPr lang="en-US" sz="2400" dirty="0" err="1">
                <a:solidFill>
                  <a:srgbClr val="00B050"/>
                </a:solidFill>
                <a:latin typeface="Arial" panose="020B0604020202020204" pitchFamily="34" charset="0"/>
                <a:cs typeface="Arial" panose="020B0604020202020204" pitchFamily="34" charset="0"/>
              </a:rPr>
              <a:t>nFΔE</a:t>
            </a:r>
            <a:r>
              <a:rPr lang="en-US" sz="2400" dirty="0">
                <a:solidFill>
                  <a:srgbClr val="00B050"/>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1805281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087" y="673358"/>
            <a:ext cx="11430000" cy="4832092"/>
          </a:xfrm>
          <a:prstGeom prst="rect">
            <a:avLst/>
          </a:prstGeom>
        </p:spPr>
        <p:txBody>
          <a:bodyPr wrap="square">
            <a:spAutoFit/>
          </a:bodyPr>
          <a:lstStyle/>
          <a:p>
            <a:pPr marL="457200" indent="-457200">
              <a:buFont typeface="Wingdings" panose="05000000000000000000" pitchFamily="2" charset="2"/>
              <a:buChar char="q"/>
            </a:pPr>
            <a:r>
              <a:rPr lang="en-US" sz="2800" dirty="0">
                <a:solidFill>
                  <a:srgbClr val="0000FF"/>
                </a:solidFill>
              </a:rPr>
              <a:t>Redox reactions: </a:t>
            </a:r>
            <a:r>
              <a:rPr lang="en-US" sz="2800" dirty="0">
                <a:solidFill>
                  <a:prstClr val="black"/>
                </a:solidFill>
              </a:rPr>
              <a:t>The flow of electrons in oxidation-reduction reactions is responsible, directly or indirectly, for all work done by living organisms.</a:t>
            </a:r>
          </a:p>
          <a:p>
            <a:pPr marL="457200" indent="-457200">
              <a:buFont typeface="Wingdings" panose="05000000000000000000" pitchFamily="2" charset="2"/>
              <a:buChar char="q"/>
            </a:pPr>
            <a:r>
              <a:rPr lang="en-US" sz="2800" dirty="0">
                <a:solidFill>
                  <a:srgbClr val="00B050"/>
                </a:solidFill>
              </a:rPr>
              <a:t>The two chemical species differ in their affinity for electrons, electrons flow spontaneously through the circuit, driven by a force proportional to the difference in electron affinity, the </a:t>
            </a:r>
            <a:r>
              <a:rPr lang="en-US" sz="2800" b="1" dirty="0">
                <a:solidFill>
                  <a:srgbClr val="00B050"/>
                </a:solidFill>
              </a:rPr>
              <a:t>electromotive force</a:t>
            </a:r>
            <a:r>
              <a:rPr lang="en-US" sz="2800" dirty="0">
                <a:solidFill>
                  <a:srgbClr val="00B050"/>
                </a:solidFill>
              </a:rPr>
              <a:t>, </a:t>
            </a:r>
            <a:r>
              <a:rPr lang="en-US" sz="2800" b="1" dirty="0" err="1">
                <a:solidFill>
                  <a:srgbClr val="00B050"/>
                </a:solidFill>
              </a:rPr>
              <a:t>emf</a:t>
            </a:r>
            <a:r>
              <a:rPr lang="en-US" sz="2800" dirty="0">
                <a:solidFill>
                  <a:srgbClr val="00B050"/>
                </a:solidFill>
              </a:rPr>
              <a:t>.</a:t>
            </a:r>
          </a:p>
          <a:p>
            <a:pPr marL="457200" indent="-457200">
              <a:buFont typeface="Wingdings" panose="05000000000000000000" pitchFamily="2" charset="2"/>
              <a:buChar char="q"/>
            </a:pPr>
            <a:r>
              <a:rPr lang="en-US" sz="2800" dirty="0">
                <a:solidFill>
                  <a:prstClr val="black"/>
                </a:solidFill>
              </a:rPr>
              <a:t>In biological systems, </a:t>
            </a:r>
            <a:r>
              <a:rPr lang="en-US" sz="2800" b="1" dirty="0">
                <a:solidFill>
                  <a:srgbClr val="00B050"/>
                </a:solidFill>
              </a:rPr>
              <a:t>oxidation</a:t>
            </a:r>
            <a:r>
              <a:rPr lang="en-US" sz="2800" dirty="0">
                <a:solidFill>
                  <a:prstClr val="black"/>
                </a:solidFill>
              </a:rPr>
              <a:t> is often synonymous with </a:t>
            </a:r>
            <a:r>
              <a:rPr lang="en-US" sz="2800" b="1" dirty="0">
                <a:solidFill>
                  <a:prstClr val="black"/>
                </a:solidFill>
              </a:rPr>
              <a:t>dehydrogenation</a:t>
            </a:r>
            <a:r>
              <a:rPr lang="en-US" sz="2800" dirty="0">
                <a:solidFill>
                  <a:prstClr val="black"/>
                </a:solidFill>
              </a:rPr>
              <a:t>, and many enzymes that catalyze oxidation reactions are </a:t>
            </a:r>
            <a:r>
              <a:rPr lang="en-US" sz="2800" b="1" i="1" dirty="0">
                <a:solidFill>
                  <a:srgbClr val="0000FF"/>
                </a:solidFill>
              </a:rPr>
              <a:t>dehydrogenases.</a:t>
            </a:r>
          </a:p>
          <a:p>
            <a:pPr marL="457200" indent="-457200">
              <a:buFont typeface="Wingdings" panose="05000000000000000000" pitchFamily="2" charset="2"/>
              <a:buChar char="q"/>
            </a:pPr>
            <a:r>
              <a:rPr lang="en-US" sz="2800" dirty="0">
                <a:solidFill>
                  <a:prstClr val="black"/>
                </a:solidFill>
              </a:rPr>
              <a:t>The tendency for such a reaction depends on the relative affinity of the electron acceptor of each redox pair for electrons. The </a:t>
            </a:r>
            <a:r>
              <a:rPr lang="en-US" sz="2800" b="1" dirty="0">
                <a:solidFill>
                  <a:prstClr val="black"/>
                </a:solidFill>
              </a:rPr>
              <a:t>standard reduction potential</a:t>
            </a:r>
            <a:r>
              <a:rPr lang="en-US" sz="2800" dirty="0">
                <a:solidFill>
                  <a:prstClr val="black"/>
                </a:solidFill>
              </a:rPr>
              <a:t>, </a:t>
            </a:r>
            <a:r>
              <a:rPr lang="en-US" sz="2800" b="1" dirty="0">
                <a:solidFill>
                  <a:prstClr val="black"/>
                </a:solidFill>
              </a:rPr>
              <a:t>E°</a:t>
            </a:r>
            <a:r>
              <a:rPr lang="en-US" sz="2800" dirty="0">
                <a:solidFill>
                  <a:prstClr val="black"/>
                </a:solidFill>
              </a:rPr>
              <a:t>, a measure (in volts) of this affinity.</a:t>
            </a:r>
          </a:p>
        </p:txBody>
      </p:sp>
    </p:spTree>
    <p:extLst>
      <p:ext uri="{BB962C8B-B14F-4D97-AF65-F5344CB8AC3E}">
        <p14:creationId xmlns:p14="http://schemas.microsoft.com/office/powerpoint/2010/main" val="39410026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9887" y="704338"/>
            <a:ext cx="11430000" cy="5410712"/>
          </a:xfrm>
          <a:prstGeom prst="rect">
            <a:avLst/>
          </a:prstGeom>
        </p:spPr>
        <p:txBody>
          <a:bodyPr wrap="square">
            <a:spAutoFit/>
          </a:bodyPr>
          <a:lstStyle/>
          <a:p>
            <a:pPr>
              <a:lnSpc>
                <a:spcPct val="120000"/>
              </a:lnSpc>
            </a:pPr>
            <a:r>
              <a:rPr lang="en-US" sz="2400" dirty="0">
                <a:solidFill>
                  <a:prstClr val="black"/>
                </a:solidFill>
                <a:latin typeface="Arial" panose="020B0604020202020204" pitchFamily="34" charset="0"/>
                <a:cs typeface="Arial" panose="020B0604020202020204" pitchFamily="34" charset="0"/>
              </a:rPr>
              <a:t>■ Many biological oxidation reactions are dehydrogenations in which one or</a:t>
            </a:r>
          </a:p>
          <a:p>
            <a:pPr>
              <a:lnSpc>
                <a:spcPct val="120000"/>
              </a:lnSpc>
            </a:pPr>
            <a:r>
              <a:rPr lang="en-US" sz="2400" dirty="0">
                <a:solidFill>
                  <a:prstClr val="black"/>
                </a:solidFill>
                <a:latin typeface="Arial" panose="020B0604020202020204" pitchFamily="34" charset="0"/>
                <a:cs typeface="Arial" panose="020B0604020202020204" pitchFamily="34" charset="0"/>
              </a:rPr>
              <a:t>two hydrogen atoms (H</a:t>
            </a:r>
            <a:r>
              <a:rPr lang="en-US" sz="2400" baseline="30000" dirty="0">
                <a:solidFill>
                  <a:prstClr val="black"/>
                </a:solidFill>
                <a:latin typeface="Arial" panose="020B0604020202020204" pitchFamily="34" charset="0"/>
                <a:cs typeface="Arial" panose="020B0604020202020204" pitchFamily="34" charset="0"/>
              </a:rPr>
              <a:t>+</a:t>
            </a:r>
            <a:r>
              <a:rPr lang="en-US" sz="2400" dirty="0">
                <a:solidFill>
                  <a:prstClr val="black"/>
                </a:solidFill>
                <a:latin typeface="Arial" panose="020B0604020202020204" pitchFamily="34" charset="0"/>
                <a:cs typeface="Arial" panose="020B0604020202020204" pitchFamily="34" charset="0"/>
              </a:rPr>
              <a:t> + e</a:t>
            </a:r>
            <a:r>
              <a:rPr lang="en-US" sz="2400" baseline="30000" dirty="0">
                <a:solidFill>
                  <a:prstClr val="black"/>
                </a:solidFill>
                <a:latin typeface="Arial" panose="020B0604020202020204" pitchFamily="34" charset="0"/>
                <a:cs typeface="Arial" panose="020B0604020202020204" pitchFamily="34" charset="0"/>
              </a:rPr>
              <a:t>−</a:t>
            </a:r>
            <a:r>
              <a:rPr lang="en-US" sz="2400" dirty="0">
                <a:solidFill>
                  <a:prstClr val="black"/>
                </a:solidFill>
                <a:latin typeface="Arial" panose="020B0604020202020204" pitchFamily="34" charset="0"/>
                <a:cs typeface="Arial" panose="020B0604020202020204" pitchFamily="34" charset="0"/>
              </a:rPr>
              <a:t>) are transferred from a substrate to a hydrogen</a:t>
            </a:r>
          </a:p>
          <a:p>
            <a:pPr>
              <a:lnSpc>
                <a:spcPct val="120000"/>
              </a:lnSpc>
            </a:pPr>
            <a:r>
              <a:rPr lang="en-US" sz="2400" dirty="0">
                <a:solidFill>
                  <a:prstClr val="black"/>
                </a:solidFill>
                <a:latin typeface="Arial" panose="020B0604020202020204" pitchFamily="34" charset="0"/>
                <a:cs typeface="Arial" panose="020B0604020202020204" pitchFamily="34" charset="0"/>
              </a:rPr>
              <a:t>acceptor. </a:t>
            </a:r>
            <a:r>
              <a:rPr lang="en-US" sz="2400" b="1" dirty="0">
                <a:solidFill>
                  <a:srgbClr val="00B050"/>
                </a:solidFill>
                <a:latin typeface="Arial" panose="020B0604020202020204" pitchFamily="34" charset="0"/>
                <a:cs typeface="Arial" panose="020B0604020202020204" pitchFamily="34" charset="0"/>
              </a:rPr>
              <a:t>Oxidation-reduction reactions in living cells involve specialized</a:t>
            </a:r>
          </a:p>
          <a:p>
            <a:pPr>
              <a:lnSpc>
                <a:spcPct val="120000"/>
              </a:lnSpc>
            </a:pPr>
            <a:r>
              <a:rPr lang="en-US" sz="2400" b="1" dirty="0">
                <a:solidFill>
                  <a:srgbClr val="00B050"/>
                </a:solidFill>
                <a:latin typeface="Arial" panose="020B0604020202020204" pitchFamily="34" charset="0"/>
                <a:cs typeface="Arial" panose="020B0604020202020204" pitchFamily="34" charset="0"/>
              </a:rPr>
              <a:t>electron carriers.</a:t>
            </a:r>
          </a:p>
          <a:p>
            <a:pPr>
              <a:lnSpc>
                <a:spcPct val="120000"/>
              </a:lnSpc>
            </a:pPr>
            <a:r>
              <a:rPr lang="en-US" sz="2400" dirty="0">
                <a:solidFill>
                  <a:prstClr val="black"/>
                </a:solidFill>
                <a:latin typeface="Arial" panose="020B0604020202020204" pitchFamily="34" charset="0"/>
                <a:cs typeface="Arial" panose="020B0604020202020204" pitchFamily="34" charset="0"/>
              </a:rPr>
              <a:t>■ </a:t>
            </a:r>
            <a:r>
              <a:rPr lang="en-US" sz="2400" b="1" dirty="0">
                <a:solidFill>
                  <a:srgbClr val="00B050"/>
                </a:solidFill>
                <a:latin typeface="Arial" panose="020B0604020202020204" pitchFamily="34" charset="0"/>
                <a:cs typeface="Arial" panose="020B0604020202020204" pitchFamily="34" charset="0"/>
              </a:rPr>
              <a:t>NAD and NADP are the freely diffusible coenzymes </a:t>
            </a:r>
            <a:r>
              <a:rPr lang="en-US" sz="2400" dirty="0">
                <a:solidFill>
                  <a:prstClr val="black"/>
                </a:solidFill>
                <a:latin typeface="Arial" panose="020B0604020202020204" pitchFamily="34" charset="0"/>
                <a:cs typeface="Arial" panose="020B0604020202020204" pitchFamily="34" charset="0"/>
              </a:rPr>
              <a:t>of many dehydrogenases. Both NAD</a:t>
            </a:r>
            <a:r>
              <a:rPr lang="en-US" sz="2400" baseline="30000" dirty="0">
                <a:solidFill>
                  <a:prstClr val="black"/>
                </a:solidFill>
                <a:latin typeface="Arial" panose="020B0604020202020204" pitchFamily="34" charset="0"/>
                <a:cs typeface="Arial" panose="020B0604020202020204" pitchFamily="34" charset="0"/>
              </a:rPr>
              <a:t>+</a:t>
            </a:r>
            <a:r>
              <a:rPr lang="en-US" sz="2400" dirty="0">
                <a:solidFill>
                  <a:prstClr val="black"/>
                </a:solidFill>
                <a:latin typeface="Arial" panose="020B0604020202020204" pitchFamily="34" charset="0"/>
                <a:cs typeface="Arial" panose="020B0604020202020204" pitchFamily="34" charset="0"/>
              </a:rPr>
              <a:t> and NADP</a:t>
            </a:r>
            <a:r>
              <a:rPr lang="en-US" sz="2400" baseline="30000" dirty="0">
                <a:solidFill>
                  <a:prstClr val="black"/>
                </a:solidFill>
                <a:latin typeface="Arial" panose="020B0604020202020204" pitchFamily="34" charset="0"/>
                <a:cs typeface="Arial" panose="020B0604020202020204" pitchFamily="34" charset="0"/>
              </a:rPr>
              <a:t>+</a:t>
            </a:r>
            <a:r>
              <a:rPr lang="en-US" sz="2400" dirty="0">
                <a:solidFill>
                  <a:prstClr val="black"/>
                </a:solidFill>
                <a:latin typeface="Arial" panose="020B0604020202020204" pitchFamily="34" charset="0"/>
                <a:cs typeface="Arial" panose="020B0604020202020204" pitchFamily="34" charset="0"/>
              </a:rPr>
              <a:t> accept two electrons and one proton. In addition to its role in oxidation-reduction reactions, NAD</a:t>
            </a:r>
            <a:r>
              <a:rPr lang="en-US" sz="2400" baseline="30000" dirty="0">
                <a:solidFill>
                  <a:prstClr val="black"/>
                </a:solidFill>
                <a:latin typeface="Arial" panose="020B0604020202020204" pitchFamily="34" charset="0"/>
                <a:cs typeface="Arial" panose="020B0604020202020204" pitchFamily="34" charset="0"/>
              </a:rPr>
              <a:t>+</a:t>
            </a:r>
            <a:r>
              <a:rPr lang="en-US" sz="2400" dirty="0">
                <a:solidFill>
                  <a:prstClr val="black"/>
                </a:solidFill>
                <a:latin typeface="Arial" panose="020B0604020202020204" pitchFamily="34" charset="0"/>
                <a:cs typeface="Arial" panose="020B0604020202020204" pitchFamily="34" charset="0"/>
              </a:rPr>
              <a:t> is the source of AMP in the bacterial DNA ligase reaction and of ADP-ribose in the cholera toxin reaction, and is hydrolyzed in the deacetylation of proteins by some </a:t>
            </a:r>
            <a:r>
              <a:rPr lang="en-US" sz="2400" dirty="0" err="1">
                <a:solidFill>
                  <a:prstClr val="black"/>
                </a:solidFill>
                <a:latin typeface="Arial" panose="020B0604020202020204" pitchFamily="34" charset="0"/>
                <a:cs typeface="Arial" panose="020B0604020202020204" pitchFamily="34" charset="0"/>
              </a:rPr>
              <a:t>sirtuins</a:t>
            </a:r>
            <a:r>
              <a:rPr lang="en-US" sz="2400" dirty="0">
                <a:solidFill>
                  <a:prstClr val="black"/>
                </a:solidFill>
                <a:latin typeface="Arial" panose="020B0604020202020204" pitchFamily="34" charset="0"/>
                <a:cs typeface="Arial" panose="020B0604020202020204" pitchFamily="34" charset="0"/>
              </a:rPr>
              <a:t>.</a:t>
            </a:r>
          </a:p>
          <a:p>
            <a:pPr>
              <a:lnSpc>
                <a:spcPct val="120000"/>
              </a:lnSpc>
            </a:pPr>
            <a:r>
              <a:rPr lang="en-US" sz="2400" dirty="0">
                <a:solidFill>
                  <a:prstClr val="black"/>
                </a:solidFill>
                <a:latin typeface="Arial" panose="020B0604020202020204" pitchFamily="34" charset="0"/>
                <a:cs typeface="Arial" panose="020B0604020202020204" pitchFamily="34" charset="0"/>
              </a:rPr>
              <a:t>■</a:t>
            </a:r>
            <a:r>
              <a:rPr lang="en-US" sz="2400" b="1" dirty="0">
                <a:solidFill>
                  <a:prstClr val="black"/>
                </a:solidFill>
                <a:latin typeface="Arial" panose="020B0604020202020204" pitchFamily="34" charset="0"/>
                <a:cs typeface="Arial" panose="020B0604020202020204" pitchFamily="34" charset="0"/>
              </a:rPr>
              <a:t> </a:t>
            </a:r>
            <a:r>
              <a:rPr lang="en-US" sz="2400" b="1" dirty="0">
                <a:solidFill>
                  <a:srgbClr val="00B050"/>
                </a:solidFill>
                <a:latin typeface="Arial" panose="020B0604020202020204" pitchFamily="34" charset="0"/>
                <a:cs typeface="Arial" panose="020B0604020202020204" pitchFamily="34" charset="0"/>
              </a:rPr>
              <a:t>FAD</a:t>
            </a:r>
            <a:r>
              <a:rPr lang="en-US" sz="2400" b="1" dirty="0">
                <a:solidFill>
                  <a:prstClr val="black"/>
                </a:solidFill>
                <a:latin typeface="Arial" panose="020B0604020202020204" pitchFamily="34" charset="0"/>
                <a:cs typeface="Arial" panose="020B0604020202020204" pitchFamily="34" charset="0"/>
              </a:rPr>
              <a:t> </a:t>
            </a:r>
            <a:r>
              <a:rPr lang="en-US" sz="2400" dirty="0">
                <a:solidFill>
                  <a:prstClr val="black"/>
                </a:solidFill>
                <a:latin typeface="Arial" panose="020B0604020202020204" pitchFamily="34" charset="0"/>
                <a:cs typeface="Arial" panose="020B0604020202020204" pitchFamily="34" charset="0"/>
              </a:rPr>
              <a:t>and </a:t>
            </a:r>
            <a:r>
              <a:rPr lang="en-US" sz="2400" b="1" dirty="0">
                <a:solidFill>
                  <a:srgbClr val="00B050"/>
                </a:solidFill>
                <a:latin typeface="Arial" panose="020B0604020202020204" pitchFamily="34" charset="0"/>
                <a:cs typeface="Arial" panose="020B0604020202020204" pitchFamily="34" charset="0"/>
              </a:rPr>
              <a:t>FMN</a:t>
            </a:r>
            <a:r>
              <a:rPr lang="en-US" sz="2400" b="1" dirty="0">
                <a:solidFill>
                  <a:prstClr val="black"/>
                </a:solidFill>
                <a:latin typeface="Arial" panose="020B0604020202020204" pitchFamily="34" charset="0"/>
                <a:cs typeface="Arial" panose="020B0604020202020204" pitchFamily="34" charset="0"/>
              </a:rPr>
              <a:t>, </a:t>
            </a:r>
            <a:r>
              <a:rPr lang="en-US" sz="2400" dirty="0">
                <a:solidFill>
                  <a:prstClr val="black"/>
                </a:solidFill>
                <a:latin typeface="Arial" panose="020B0604020202020204" pitchFamily="34" charset="0"/>
                <a:cs typeface="Arial" panose="020B0604020202020204" pitchFamily="34" charset="0"/>
              </a:rPr>
              <a:t>the </a:t>
            </a:r>
            <a:r>
              <a:rPr lang="en-US" sz="2400" dirty="0" err="1">
                <a:solidFill>
                  <a:srgbClr val="00B050"/>
                </a:solidFill>
                <a:latin typeface="Arial" panose="020B0604020202020204" pitchFamily="34" charset="0"/>
                <a:cs typeface="Arial" panose="020B0604020202020204" pitchFamily="34" charset="0"/>
              </a:rPr>
              <a:t>flavin</a:t>
            </a:r>
            <a:r>
              <a:rPr lang="en-US" sz="2400" dirty="0">
                <a:solidFill>
                  <a:srgbClr val="00B050"/>
                </a:solidFill>
                <a:latin typeface="Arial" panose="020B0604020202020204" pitchFamily="34" charset="0"/>
                <a:cs typeface="Arial" panose="020B0604020202020204" pitchFamily="34" charset="0"/>
              </a:rPr>
              <a:t> nucleotides</a:t>
            </a:r>
            <a:r>
              <a:rPr lang="en-US" sz="2400" dirty="0">
                <a:solidFill>
                  <a:prstClr val="black"/>
                </a:solidFill>
                <a:latin typeface="Arial" panose="020B0604020202020204" pitchFamily="34" charset="0"/>
                <a:cs typeface="Arial" panose="020B0604020202020204" pitchFamily="34" charset="0"/>
              </a:rPr>
              <a:t>, serve as tightly bound prosthetic groups of </a:t>
            </a:r>
            <a:r>
              <a:rPr lang="en-US" sz="2400" dirty="0" err="1">
                <a:solidFill>
                  <a:srgbClr val="00B050"/>
                </a:solidFill>
                <a:latin typeface="Arial" panose="020B0604020202020204" pitchFamily="34" charset="0"/>
                <a:cs typeface="Arial" panose="020B0604020202020204" pitchFamily="34" charset="0"/>
              </a:rPr>
              <a:t>flavoproteins</a:t>
            </a:r>
            <a:r>
              <a:rPr lang="en-US" sz="2400" dirty="0">
                <a:solidFill>
                  <a:prstClr val="black"/>
                </a:solidFill>
                <a:latin typeface="Arial" panose="020B0604020202020204" pitchFamily="34" charset="0"/>
                <a:cs typeface="Arial" panose="020B0604020202020204" pitchFamily="34" charset="0"/>
              </a:rPr>
              <a:t>. They can accept either one or two electrons and one or two protons. </a:t>
            </a:r>
            <a:r>
              <a:rPr lang="en-US" sz="2400" dirty="0" err="1">
                <a:solidFill>
                  <a:prstClr val="black"/>
                </a:solidFill>
                <a:latin typeface="Arial" panose="020B0604020202020204" pitchFamily="34" charset="0"/>
                <a:cs typeface="Arial" panose="020B0604020202020204" pitchFamily="34" charset="0"/>
              </a:rPr>
              <a:t>Flavoproteins</a:t>
            </a:r>
            <a:r>
              <a:rPr lang="en-US" sz="2400" dirty="0">
                <a:solidFill>
                  <a:prstClr val="black"/>
                </a:solidFill>
                <a:latin typeface="Arial" panose="020B0604020202020204" pitchFamily="34" charset="0"/>
                <a:cs typeface="Arial" panose="020B0604020202020204" pitchFamily="34" charset="0"/>
              </a:rPr>
              <a:t> also serve as light receptors in </a:t>
            </a:r>
            <a:r>
              <a:rPr lang="en-US" sz="2400" dirty="0" err="1">
                <a:solidFill>
                  <a:prstClr val="black"/>
                </a:solidFill>
                <a:latin typeface="Arial" panose="020B0604020202020204" pitchFamily="34" charset="0"/>
                <a:cs typeface="Arial" panose="020B0604020202020204" pitchFamily="34" charset="0"/>
              </a:rPr>
              <a:t>cryptochromes</a:t>
            </a:r>
            <a:r>
              <a:rPr lang="en-US" sz="2400" dirty="0">
                <a:solidFill>
                  <a:prstClr val="black"/>
                </a:solidFill>
                <a:latin typeface="Arial" panose="020B0604020202020204" pitchFamily="34" charset="0"/>
                <a:cs typeface="Arial" panose="020B0604020202020204" pitchFamily="34" charset="0"/>
              </a:rPr>
              <a:t> and photolyases.</a:t>
            </a:r>
          </a:p>
        </p:txBody>
      </p:sp>
    </p:spTree>
    <p:extLst>
      <p:ext uri="{BB962C8B-B14F-4D97-AF65-F5344CB8AC3E}">
        <p14:creationId xmlns:p14="http://schemas.microsoft.com/office/powerpoint/2010/main" val="8173501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19857" y="323850"/>
            <a:ext cx="9730059" cy="591363"/>
          </a:xfrm>
          <a:prstGeom prst="rect">
            <a:avLst/>
          </a:prstGeom>
        </p:spPr>
      </p:pic>
      <p:pic>
        <p:nvPicPr>
          <p:cNvPr id="3" name="Picture 2"/>
          <p:cNvPicPr>
            <a:picLocks noChangeAspect="1"/>
          </p:cNvPicPr>
          <p:nvPr/>
        </p:nvPicPr>
        <p:blipFill>
          <a:blip r:embed="rId3"/>
          <a:stretch>
            <a:fillRect/>
          </a:stretch>
        </p:blipFill>
        <p:spPr>
          <a:xfrm>
            <a:off x="1512887" y="1114808"/>
            <a:ext cx="8534400" cy="5535433"/>
          </a:xfrm>
          <a:prstGeom prst="rect">
            <a:avLst/>
          </a:prstGeom>
        </p:spPr>
      </p:pic>
    </p:spTree>
    <p:extLst>
      <p:ext uri="{BB962C8B-B14F-4D97-AF65-F5344CB8AC3E}">
        <p14:creationId xmlns:p14="http://schemas.microsoft.com/office/powerpoint/2010/main" val="27687392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74687" y="323850"/>
            <a:ext cx="10591799" cy="6555641"/>
          </a:xfrm>
          <a:prstGeom prst="rect">
            <a:avLst/>
          </a:prstGeom>
        </p:spPr>
        <p:txBody>
          <a:bodyPr wrap="square">
            <a:spAutoFit/>
          </a:bodyPr>
          <a:lstStyle/>
          <a:p>
            <a:pPr algn="just">
              <a:lnSpc>
                <a:spcPct val="150000"/>
              </a:lnSpc>
            </a:pPr>
            <a:r>
              <a:rPr lang="en-US" sz="2800" b="1" dirty="0">
                <a:solidFill>
                  <a:srgbClr val="00B050"/>
                </a:solidFill>
              </a:rPr>
              <a:t>NAD and NADP. </a:t>
            </a:r>
            <a:r>
              <a:rPr lang="en-US" sz="2800" dirty="0">
                <a:solidFill>
                  <a:prstClr val="black"/>
                </a:solidFill>
              </a:rPr>
              <a:t>(a) Nicotinamide adenine dinucleotide, NAD</a:t>
            </a:r>
            <a:r>
              <a:rPr lang="en-US" sz="2800" baseline="30000" dirty="0">
                <a:solidFill>
                  <a:prstClr val="black"/>
                </a:solidFill>
              </a:rPr>
              <a:t>+</a:t>
            </a:r>
            <a:r>
              <a:rPr lang="en-US" sz="2800" dirty="0">
                <a:solidFill>
                  <a:prstClr val="black"/>
                </a:solidFill>
              </a:rPr>
              <a:t>, and its phosphorylated analog, NADP</a:t>
            </a:r>
            <a:r>
              <a:rPr lang="en-US" sz="2800" baseline="30000" dirty="0">
                <a:solidFill>
                  <a:prstClr val="black"/>
                </a:solidFill>
              </a:rPr>
              <a:t>+</a:t>
            </a:r>
            <a:r>
              <a:rPr lang="en-US" sz="2800" dirty="0">
                <a:solidFill>
                  <a:prstClr val="black"/>
                </a:solidFill>
              </a:rPr>
              <a:t>, undergo reduction to NADH and NADPH, accepting a hydride ion (two electrons and one proton) from an </a:t>
            </a:r>
            <a:r>
              <a:rPr lang="en-US" sz="2800" dirty="0" err="1">
                <a:solidFill>
                  <a:prstClr val="black"/>
                </a:solidFill>
              </a:rPr>
              <a:t>oxidizable</a:t>
            </a:r>
            <a:r>
              <a:rPr lang="en-US" sz="2800" dirty="0">
                <a:solidFill>
                  <a:prstClr val="black"/>
                </a:solidFill>
              </a:rPr>
              <a:t> substrate. The hydride ion is added to either the front or the back of the planar nicotinamide ring. (b) The UV absorption spectra of NAD</a:t>
            </a:r>
            <a:r>
              <a:rPr lang="en-US" sz="2800" baseline="30000" dirty="0">
                <a:solidFill>
                  <a:prstClr val="black"/>
                </a:solidFill>
              </a:rPr>
              <a:t>+</a:t>
            </a:r>
            <a:r>
              <a:rPr lang="en-US" sz="2800" dirty="0">
                <a:solidFill>
                  <a:prstClr val="black"/>
                </a:solidFill>
              </a:rPr>
              <a:t> and NADH. Reduction of the nicotinamide ring produces a new, broad absorption band with a maximum at 340 nm. The production of NADH during an enzyme catalyzed reaction can be conveniently followed by observing the appearance of the absorbance at 340 nm (molar extinction coefficient ε340 = 6,200 M</a:t>
            </a:r>
            <a:r>
              <a:rPr lang="en-US" sz="2800" baseline="30000" dirty="0">
                <a:solidFill>
                  <a:prstClr val="black"/>
                </a:solidFill>
              </a:rPr>
              <a:t>−1 </a:t>
            </a:r>
            <a:r>
              <a:rPr lang="en-US" sz="2800" dirty="0">
                <a:solidFill>
                  <a:prstClr val="black"/>
                </a:solidFill>
              </a:rPr>
              <a:t>cm </a:t>
            </a:r>
            <a:r>
              <a:rPr lang="en-US" sz="2800" baseline="30000" dirty="0">
                <a:solidFill>
                  <a:prstClr val="black"/>
                </a:solidFill>
              </a:rPr>
              <a:t>−1</a:t>
            </a:r>
            <a:r>
              <a:rPr lang="en-US" sz="2800" dirty="0">
                <a:solidFill>
                  <a:prstClr val="black"/>
                </a:solidFill>
              </a:rPr>
              <a:t>).</a:t>
            </a:r>
          </a:p>
        </p:txBody>
      </p:sp>
    </p:spTree>
    <p:extLst>
      <p:ext uri="{BB962C8B-B14F-4D97-AF65-F5344CB8AC3E}">
        <p14:creationId xmlns:p14="http://schemas.microsoft.com/office/powerpoint/2010/main" val="30321685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687" y="792004"/>
            <a:ext cx="11582400" cy="5632311"/>
          </a:xfrm>
          <a:prstGeom prst="rect">
            <a:avLst/>
          </a:prstGeom>
        </p:spPr>
        <p:txBody>
          <a:bodyPr wrap="square">
            <a:spAutoFit/>
          </a:bodyPr>
          <a:lstStyle/>
          <a:p>
            <a:pPr algn="just"/>
            <a:r>
              <a:rPr lang="en-US" sz="2400" b="1" dirty="0">
                <a:solidFill>
                  <a:srgbClr val="00B050"/>
                </a:solidFill>
              </a:rPr>
              <a:t>Flavin Nucleotides </a:t>
            </a:r>
            <a:r>
              <a:rPr lang="en-US" sz="2400" dirty="0">
                <a:solidFill>
                  <a:prstClr val="black"/>
                </a:solidFill>
              </a:rPr>
              <a:t>Are Tightly Bound in </a:t>
            </a:r>
            <a:r>
              <a:rPr lang="en-US" sz="2400" dirty="0" err="1">
                <a:solidFill>
                  <a:prstClr val="black"/>
                </a:solidFill>
              </a:rPr>
              <a:t>Flavoproteins</a:t>
            </a:r>
            <a:r>
              <a:rPr lang="en-US" sz="2400" dirty="0">
                <a:solidFill>
                  <a:prstClr val="black"/>
                </a:solidFill>
              </a:rPr>
              <a:t>. </a:t>
            </a:r>
            <a:r>
              <a:rPr lang="en-US" sz="2400" dirty="0" err="1">
                <a:solidFill>
                  <a:prstClr val="black"/>
                </a:solidFill>
              </a:rPr>
              <a:t>Flavoproteins</a:t>
            </a:r>
            <a:r>
              <a:rPr lang="en-US" sz="2400" dirty="0">
                <a:solidFill>
                  <a:prstClr val="black"/>
                </a:solidFill>
              </a:rPr>
              <a:t> are enzymes that catalyze oxidation-reduction reactions using either </a:t>
            </a:r>
            <a:r>
              <a:rPr lang="en-US" sz="2400" dirty="0" err="1">
                <a:solidFill>
                  <a:srgbClr val="0000FF"/>
                </a:solidFill>
              </a:rPr>
              <a:t>flavin</a:t>
            </a:r>
            <a:r>
              <a:rPr lang="en-US" sz="2400" dirty="0">
                <a:solidFill>
                  <a:srgbClr val="0000FF"/>
                </a:solidFill>
              </a:rPr>
              <a:t> mononucleotide (FMN) or </a:t>
            </a:r>
            <a:r>
              <a:rPr lang="en-US" sz="2400" dirty="0" err="1">
                <a:solidFill>
                  <a:srgbClr val="0000FF"/>
                </a:solidFill>
              </a:rPr>
              <a:t>flavin</a:t>
            </a:r>
            <a:r>
              <a:rPr lang="en-US" sz="2400" dirty="0">
                <a:solidFill>
                  <a:srgbClr val="0000FF"/>
                </a:solidFill>
              </a:rPr>
              <a:t> adenine dinucleotide (FAD) </a:t>
            </a:r>
            <a:r>
              <a:rPr lang="en-US" sz="2400" dirty="0">
                <a:solidFill>
                  <a:prstClr val="black"/>
                </a:solidFill>
              </a:rPr>
              <a:t>as coenzyme. These coenzymes, the </a:t>
            </a:r>
            <a:r>
              <a:rPr lang="en-US" sz="2400" dirty="0" err="1">
                <a:solidFill>
                  <a:prstClr val="black"/>
                </a:solidFill>
              </a:rPr>
              <a:t>flavin</a:t>
            </a:r>
            <a:r>
              <a:rPr lang="en-US" sz="2400" dirty="0">
                <a:solidFill>
                  <a:prstClr val="black"/>
                </a:solidFill>
              </a:rPr>
              <a:t> nucleotides, are derived from the vitamin riboflavin. </a:t>
            </a:r>
          </a:p>
          <a:p>
            <a:pPr algn="just"/>
            <a:endParaRPr lang="en-US" sz="2400" dirty="0">
              <a:solidFill>
                <a:prstClr val="black"/>
              </a:solidFill>
            </a:endParaRPr>
          </a:p>
          <a:p>
            <a:pPr algn="just"/>
            <a:r>
              <a:rPr lang="en-US" sz="2400" dirty="0">
                <a:solidFill>
                  <a:prstClr val="black"/>
                </a:solidFill>
              </a:rPr>
              <a:t>The fused ring structure of </a:t>
            </a:r>
            <a:r>
              <a:rPr lang="en-US" sz="2400" dirty="0" err="1">
                <a:solidFill>
                  <a:prstClr val="black"/>
                </a:solidFill>
              </a:rPr>
              <a:t>flavin</a:t>
            </a:r>
            <a:r>
              <a:rPr lang="en-US" sz="2400" dirty="0">
                <a:solidFill>
                  <a:prstClr val="black"/>
                </a:solidFill>
              </a:rPr>
              <a:t> nucleotides (the </a:t>
            </a:r>
            <a:r>
              <a:rPr lang="en-US" sz="2400" dirty="0" err="1">
                <a:solidFill>
                  <a:prstClr val="black"/>
                </a:solidFill>
              </a:rPr>
              <a:t>isoalloxazine</a:t>
            </a:r>
            <a:r>
              <a:rPr lang="en-US" sz="2400" dirty="0">
                <a:solidFill>
                  <a:prstClr val="black"/>
                </a:solidFill>
              </a:rPr>
              <a:t> ring) undergoes reversible reduction, accepting either one or two electrons in the form of one or two hydrogen atoms (each atom an electron plus a proton) from a reduced substrate. </a:t>
            </a:r>
          </a:p>
          <a:p>
            <a:pPr algn="just"/>
            <a:endParaRPr lang="en-US" sz="2400" dirty="0">
              <a:solidFill>
                <a:prstClr val="black"/>
              </a:solidFill>
            </a:endParaRPr>
          </a:p>
          <a:p>
            <a:pPr algn="just"/>
            <a:r>
              <a:rPr lang="en-US" sz="2400" dirty="0">
                <a:solidFill>
                  <a:prstClr val="black"/>
                </a:solidFill>
              </a:rPr>
              <a:t>The fully reduced forms are abbreviated </a:t>
            </a:r>
            <a:r>
              <a:rPr lang="en-US" sz="2400" b="1" dirty="0">
                <a:solidFill>
                  <a:srgbClr val="0000FF"/>
                </a:solidFill>
              </a:rPr>
              <a:t>FADH2</a:t>
            </a:r>
            <a:r>
              <a:rPr lang="en-US" sz="2400" dirty="0">
                <a:solidFill>
                  <a:prstClr val="black"/>
                </a:solidFill>
              </a:rPr>
              <a:t> and </a:t>
            </a:r>
            <a:r>
              <a:rPr lang="en-US" sz="2400" dirty="0">
                <a:solidFill>
                  <a:srgbClr val="0000FF"/>
                </a:solidFill>
              </a:rPr>
              <a:t>FMNH2</a:t>
            </a:r>
            <a:r>
              <a:rPr lang="en-US" sz="2400" dirty="0">
                <a:solidFill>
                  <a:prstClr val="black"/>
                </a:solidFill>
              </a:rPr>
              <a:t>. When a fully oxidized </a:t>
            </a:r>
            <a:r>
              <a:rPr lang="en-US" sz="2400" dirty="0" err="1">
                <a:solidFill>
                  <a:prstClr val="black"/>
                </a:solidFill>
              </a:rPr>
              <a:t>flavin</a:t>
            </a:r>
            <a:r>
              <a:rPr lang="en-US" sz="2400" dirty="0">
                <a:solidFill>
                  <a:prstClr val="black"/>
                </a:solidFill>
              </a:rPr>
              <a:t> nucleotide accepts only one electron (one hydrogen atom), the </a:t>
            </a:r>
            <a:r>
              <a:rPr lang="en-US" sz="2400" dirty="0" err="1">
                <a:solidFill>
                  <a:prstClr val="black"/>
                </a:solidFill>
              </a:rPr>
              <a:t>semiquinone</a:t>
            </a:r>
            <a:r>
              <a:rPr lang="en-US" sz="2400" dirty="0">
                <a:solidFill>
                  <a:prstClr val="black"/>
                </a:solidFill>
              </a:rPr>
              <a:t> form of the </a:t>
            </a:r>
            <a:r>
              <a:rPr lang="en-US" sz="2400" dirty="0" err="1">
                <a:solidFill>
                  <a:prstClr val="black"/>
                </a:solidFill>
              </a:rPr>
              <a:t>isoalloxazine</a:t>
            </a:r>
            <a:r>
              <a:rPr lang="en-US" sz="2400" dirty="0">
                <a:solidFill>
                  <a:prstClr val="black"/>
                </a:solidFill>
              </a:rPr>
              <a:t> ring is produced, abbreviated FADH• and FMNH</a:t>
            </a:r>
            <a:r>
              <a:rPr lang="en-US" sz="2400" i="1" dirty="0">
                <a:solidFill>
                  <a:prstClr val="black"/>
                </a:solidFill>
              </a:rPr>
              <a:t>•. </a:t>
            </a:r>
            <a:r>
              <a:rPr lang="en-US" sz="2400" i="1" dirty="0">
                <a:solidFill>
                  <a:srgbClr val="0000FF"/>
                </a:solidFill>
              </a:rPr>
              <a:t>Because </a:t>
            </a:r>
            <a:r>
              <a:rPr lang="en-US" sz="2400" i="1" dirty="0" err="1">
                <a:solidFill>
                  <a:srgbClr val="0000FF"/>
                </a:solidFill>
              </a:rPr>
              <a:t>flavin</a:t>
            </a:r>
            <a:r>
              <a:rPr lang="en-US" sz="2400" i="1" dirty="0">
                <a:solidFill>
                  <a:srgbClr val="0000FF"/>
                </a:solidFill>
              </a:rPr>
              <a:t> nucleotides have a slightly different chemical specialty from that of the nicotinamide coenzymes—the ability to participate in either one- or two electron transfers—</a:t>
            </a:r>
            <a:r>
              <a:rPr lang="en-US" sz="2400" i="1" dirty="0" err="1">
                <a:solidFill>
                  <a:srgbClr val="0000FF"/>
                </a:solidFill>
              </a:rPr>
              <a:t>flavoproteins</a:t>
            </a:r>
            <a:r>
              <a:rPr lang="en-US" sz="2400" i="1" dirty="0">
                <a:solidFill>
                  <a:srgbClr val="0000FF"/>
                </a:solidFill>
              </a:rPr>
              <a:t> are involved in a greater diversity of reactions than the NAD(P)-linked dehydrogenases</a:t>
            </a:r>
            <a:r>
              <a:rPr lang="en-US" sz="2400" dirty="0">
                <a:solidFill>
                  <a:srgbClr val="0000FF"/>
                </a:solidFill>
              </a:rPr>
              <a:t>.</a:t>
            </a:r>
          </a:p>
        </p:txBody>
      </p:sp>
    </p:spTree>
    <p:extLst>
      <p:ext uri="{BB962C8B-B14F-4D97-AF65-F5344CB8AC3E}">
        <p14:creationId xmlns:p14="http://schemas.microsoft.com/office/powerpoint/2010/main" val="22445128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03287" y="400050"/>
            <a:ext cx="10555327" cy="6285721"/>
          </a:xfrm>
          <a:prstGeom prst="rect">
            <a:avLst/>
          </a:prstGeom>
        </p:spPr>
      </p:pic>
    </p:spTree>
    <p:extLst>
      <p:ext uri="{BB962C8B-B14F-4D97-AF65-F5344CB8AC3E}">
        <p14:creationId xmlns:p14="http://schemas.microsoft.com/office/powerpoint/2010/main" val="2767428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79487" y="628650"/>
            <a:ext cx="2971800" cy="895350"/>
          </a:xfrm>
        </p:spPr>
        <p:txBody>
          <a:bodyPr>
            <a:normAutofit/>
          </a:bodyPr>
          <a:lstStyle/>
          <a:p>
            <a:r>
              <a:rPr lang="en-IN" sz="3600" b="1" u="sng" dirty="0">
                <a:solidFill>
                  <a:schemeClr val="tx1"/>
                </a:solidFill>
                <a:latin typeface="Times New Roman" pitchFamily="18" charset="0"/>
                <a:cs typeface="Times New Roman" pitchFamily="18" charset="0"/>
              </a:rPr>
              <a:t>Key Points: </a:t>
            </a:r>
          </a:p>
        </p:txBody>
      </p:sp>
      <p:sp>
        <p:nvSpPr>
          <p:cNvPr id="3" name="Content Placeholder 2"/>
          <p:cNvSpPr>
            <a:spLocks noGrp="1"/>
          </p:cNvSpPr>
          <p:nvPr>
            <p:ph idx="4294967295"/>
          </p:nvPr>
        </p:nvSpPr>
        <p:spPr>
          <a:xfrm>
            <a:off x="446087" y="1695450"/>
            <a:ext cx="10953750" cy="4752975"/>
          </a:xfrm>
        </p:spPr>
        <p:txBody>
          <a:bodyPr/>
          <a:lstStyle/>
          <a:p>
            <a:pPr marL="742856" indent="-742856">
              <a:buAutoNum type="arabicPeriod"/>
            </a:pPr>
            <a:r>
              <a:rPr lang="en-IN" sz="2400" dirty="0">
                <a:solidFill>
                  <a:schemeClr val="tx1"/>
                </a:solidFill>
                <a:latin typeface="Times New Roman" pitchFamily="18" charset="0"/>
                <a:cs typeface="Times New Roman" pitchFamily="18" charset="0"/>
              </a:rPr>
              <a:t>Concept and basic understanding</a:t>
            </a:r>
          </a:p>
          <a:p>
            <a:pPr marL="742856" indent="-742856">
              <a:buAutoNum type="arabicPeriod"/>
            </a:pPr>
            <a:r>
              <a:rPr lang="en-IN" sz="2400" dirty="0">
                <a:solidFill>
                  <a:schemeClr val="tx1"/>
                </a:solidFill>
                <a:latin typeface="Times New Roman" pitchFamily="18" charset="0"/>
                <a:cs typeface="Times New Roman" pitchFamily="18" charset="0"/>
              </a:rPr>
              <a:t>Numerical and analytical problems</a:t>
            </a:r>
          </a:p>
          <a:p>
            <a:pPr marL="742856" indent="-742856">
              <a:buAutoNum type="arabicPeriod"/>
            </a:pPr>
            <a:r>
              <a:rPr lang="en-IN" sz="2400" dirty="0">
                <a:solidFill>
                  <a:schemeClr val="tx1"/>
                </a:solidFill>
                <a:latin typeface="Times New Roman" pitchFamily="18" charset="0"/>
                <a:cs typeface="Times New Roman" pitchFamily="18" charset="0"/>
              </a:rPr>
              <a:t>Application oriented</a:t>
            </a:r>
          </a:p>
          <a:p>
            <a:pPr marL="742856" indent="-742856">
              <a:buFont typeface="Corbel" pitchFamily="34" charset="0"/>
              <a:buAutoNum type="arabicPeriod"/>
            </a:pPr>
            <a:r>
              <a:rPr lang="en-IN" sz="2400" dirty="0">
                <a:solidFill>
                  <a:srgbClr val="0000FF"/>
                </a:solidFill>
                <a:latin typeface="Times New Roman" pitchFamily="18" charset="0"/>
                <a:cs typeface="Times New Roman" pitchFamily="18" charset="0"/>
              </a:rPr>
              <a:t>Materials to be supplied</a:t>
            </a:r>
          </a:p>
          <a:p>
            <a:pPr marL="742856" indent="-742856">
              <a:buAutoNum type="arabicPeriod"/>
            </a:pPr>
            <a:endParaRPr lang="en-IN" sz="2400" dirty="0">
              <a:solidFill>
                <a:srgbClr val="0000FF"/>
              </a:solidFill>
              <a:latin typeface="Times New Roman" pitchFamily="18" charset="0"/>
              <a:cs typeface="Times New Roman" pitchFamily="18" charset="0"/>
            </a:endParaRPr>
          </a:p>
          <a:p>
            <a:pPr marL="742856" indent="-742856">
              <a:buAutoNum type="arabicPeriod"/>
            </a:pPr>
            <a:endParaRPr lang="en-IN" dirty="0">
              <a:solidFill>
                <a:schemeClr val="tx1"/>
              </a:solidFill>
              <a:latin typeface="Times New Roman" pitchFamily="18" charset="0"/>
              <a:cs typeface="Times New Roman" pitchFamily="18" charset="0"/>
            </a:endParaRP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4</a:t>
            </a:fld>
            <a:endParaRPr lang="en-IN">
              <a:solidFill>
                <a:srgbClr val="AD84C6"/>
              </a:solidFill>
            </a:endParaRPr>
          </a:p>
        </p:txBody>
      </p:sp>
    </p:spTree>
    <p:extLst>
      <p:ext uri="{BB962C8B-B14F-4D97-AF65-F5344CB8AC3E}">
        <p14:creationId xmlns:p14="http://schemas.microsoft.com/office/powerpoint/2010/main" val="3212088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287" y="2568654"/>
            <a:ext cx="11277600" cy="1815882"/>
          </a:xfrm>
          <a:prstGeom prst="rect">
            <a:avLst/>
          </a:prstGeom>
        </p:spPr>
        <p:txBody>
          <a:bodyPr wrap="square">
            <a:spAutoFit/>
          </a:bodyPr>
          <a:lstStyle/>
          <a:p>
            <a:r>
              <a:rPr lang="en-US" sz="2800" dirty="0">
                <a:solidFill>
                  <a:prstClr val="black"/>
                </a:solidFill>
              </a:rPr>
              <a:t>where R and T have their usual meanings, n is the number of electrons transferred per molecule, and F is the Faraday constant, a proportionality constant that converts volts to joules. At 298 K (25 °C), this expression reduces to</a:t>
            </a:r>
          </a:p>
        </p:txBody>
      </p:sp>
      <p:pic>
        <p:nvPicPr>
          <p:cNvPr id="3" name="Picture 2"/>
          <p:cNvPicPr>
            <a:picLocks noChangeAspect="1"/>
          </p:cNvPicPr>
          <p:nvPr/>
        </p:nvPicPr>
        <p:blipFill>
          <a:blip r:embed="rId2"/>
          <a:stretch>
            <a:fillRect/>
          </a:stretch>
        </p:blipFill>
        <p:spPr>
          <a:xfrm>
            <a:off x="3313921" y="1395210"/>
            <a:ext cx="5541931" cy="986040"/>
          </a:xfrm>
          <a:prstGeom prst="rect">
            <a:avLst/>
          </a:prstGeom>
        </p:spPr>
      </p:pic>
      <p:pic>
        <p:nvPicPr>
          <p:cNvPr id="4" name="Picture 3"/>
          <p:cNvPicPr>
            <a:picLocks noChangeAspect="1"/>
          </p:cNvPicPr>
          <p:nvPr/>
        </p:nvPicPr>
        <p:blipFill>
          <a:blip r:embed="rId3"/>
          <a:stretch>
            <a:fillRect/>
          </a:stretch>
        </p:blipFill>
        <p:spPr>
          <a:xfrm>
            <a:off x="3134506" y="4496010"/>
            <a:ext cx="5900761" cy="1085640"/>
          </a:xfrm>
          <a:prstGeom prst="rect">
            <a:avLst/>
          </a:prstGeom>
        </p:spPr>
      </p:pic>
      <p:sp>
        <p:nvSpPr>
          <p:cNvPr id="5" name="Rectangle 4"/>
          <p:cNvSpPr/>
          <p:nvPr/>
        </p:nvSpPr>
        <p:spPr>
          <a:xfrm>
            <a:off x="522287" y="323850"/>
            <a:ext cx="11277600" cy="1107996"/>
          </a:xfrm>
          <a:prstGeom prst="rect">
            <a:avLst/>
          </a:prstGeom>
        </p:spPr>
        <p:txBody>
          <a:bodyPr wrap="square">
            <a:spAutoFit/>
          </a:bodyPr>
          <a:lstStyle/>
          <a:p>
            <a:r>
              <a:rPr lang="en-US" b="1" dirty="0">
                <a:solidFill>
                  <a:srgbClr val="0000FF"/>
                </a:solidFill>
              </a:rPr>
              <a:t>Walther Nernst derived an equation that relates standard reduction potential (E°) to the actual reduction potential (E) at any concentration of oxidized and reduced species in a living cell.</a:t>
            </a:r>
          </a:p>
        </p:txBody>
      </p:sp>
    </p:spTree>
    <p:extLst>
      <p:ext uri="{BB962C8B-B14F-4D97-AF65-F5344CB8AC3E}">
        <p14:creationId xmlns:p14="http://schemas.microsoft.com/office/powerpoint/2010/main" val="24405597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087" y="704850"/>
            <a:ext cx="11201400" cy="954107"/>
          </a:xfrm>
          <a:prstGeom prst="rect">
            <a:avLst/>
          </a:prstGeom>
        </p:spPr>
        <p:txBody>
          <a:bodyPr wrap="square">
            <a:spAutoFit/>
          </a:bodyPr>
          <a:lstStyle/>
          <a:p>
            <a:r>
              <a:rPr lang="en-US" sz="2800" b="1" dirty="0">
                <a:solidFill>
                  <a:srgbClr val="0000FF"/>
                </a:solidFill>
              </a:rPr>
              <a:t>Calculate the standard free-energy change, ΔG′°, for the reaction in which acetaldehyde is reduced by the biological electron carrier NADH:</a:t>
            </a:r>
          </a:p>
        </p:txBody>
      </p:sp>
      <p:pic>
        <p:nvPicPr>
          <p:cNvPr id="3" name="Picture 2"/>
          <p:cNvPicPr>
            <a:picLocks noChangeAspect="1"/>
          </p:cNvPicPr>
          <p:nvPr/>
        </p:nvPicPr>
        <p:blipFill>
          <a:blip r:embed="rId2"/>
          <a:stretch>
            <a:fillRect/>
          </a:stretch>
        </p:blipFill>
        <p:spPr>
          <a:xfrm>
            <a:off x="1131887" y="2152650"/>
            <a:ext cx="9209971" cy="517920"/>
          </a:xfrm>
          <a:prstGeom prst="rect">
            <a:avLst/>
          </a:prstGeom>
        </p:spPr>
      </p:pic>
      <p:pic>
        <p:nvPicPr>
          <p:cNvPr id="4" name="Picture 3"/>
          <p:cNvPicPr>
            <a:picLocks noChangeAspect="1"/>
          </p:cNvPicPr>
          <p:nvPr/>
        </p:nvPicPr>
        <p:blipFill>
          <a:blip r:embed="rId3"/>
          <a:stretch>
            <a:fillRect/>
          </a:stretch>
        </p:blipFill>
        <p:spPr>
          <a:xfrm>
            <a:off x="345376" y="2838450"/>
            <a:ext cx="11402822" cy="1155360"/>
          </a:xfrm>
          <a:prstGeom prst="rect">
            <a:avLst/>
          </a:prstGeom>
        </p:spPr>
      </p:pic>
      <p:pic>
        <p:nvPicPr>
          <p:cNvPr id="5" name="Picture 4"/>
          <p:cNvPicPr>
            <a:picLocks noChangeAspect="1"/>
          </p:cNvPicPr>
          <p:nvPr/>
        </p:nvPicPr>
        <p:blipFill>
          <a:blip r:embed="rId4"/>
          <a:stretch>
            <a:fillRect/>
          </a:stretch>
        </p:blipFill>
        <p:spPr>
          <a:xfrm>
            <a:off x="748064" y="4438650"/>
            <a:ext cx="10597446" cy="1981200"/>
          </a:xfrm>
          <a:prstGeom prst="rect">
            <a:avLst/>
          </a:prstGeom>
        </p:spPr>
      </p:pic>
    </p:spTree>
    <p:extLst>
      <p:ext uri="{BB962C8B-B14F-4D97-AF65-F5344CB8AC3E}">
        <p14:creationId xmlns:p14="http://schemas.microsoft.com/office/powerpoint/2010/main" val="12164090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46087" y="1390650"/>
            <a:ext cx="11393004" cy="3733800"/>
          </a:xfrm>
          <a:prstGeom prst="rect">
            <a:avLst/>
          </a:prstGeom>
        </p:spPr>
      </p:pic>
    </p:spTree>
    <p:extLst>
      <p:ext uri="{BB962C8B-B14F-4D97-AF65-F5344CB8AC3E}">
        <p14:creationId xmlns:p14="http://schemas.microsoft.com/office/powerpoint/2010/main" val="18038080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81787" y="1771650"/>
            <a:ext cx="7017121" cy="747000"/>
          </a:xfrm>
          <a:prstGeom prst="rect">
            <a:avLst/>
          </a:prstGeom>
        </p:spPr>
      </p:pic>
      <p:sp>
        <p:nvSpPr>
          <p:cNvPr id="3" name="Rectangle 2"/>
          <p:cNvSpPr/>
          <p:nvPr/>
        </p:nvSpPr>
        <p:spPr>
          <a:xfrm>
            <a:off x="3006759" y="857250"/>
            <a:ext cx="5607176" cy="523220"/>
          </a:xfrm>
          <a:prstGeom prst="rect">
            <a:avLst/>
          </a:prstGeom>
        </p:spPr>
        <p:txBody>
          <a:bodyPr wrap="none">
            <a:spAutoFit/>
          </a:bodyPr>
          <a:lstStyle/>
          <a:p>
            <a:r>
              <a:rPr lang="en-US" sz="2800" b="1" dirty="0">
                <a:solidFill>
                  <a:srgbClr val="0000FF"/>
                </a:solidFill>
              </a:rPr>
              <a:t>The complete oxidation of glucose</a:t>
            </a:r>
          </a:p>
        </p:txBody>
      </p:sp>
      <p:sp>
        <p:nvSpPr>
          <p:cNvPr id="5" name="Rectangle 4"/>
          <p:cNvSpPr/>
          <p:nvPr/>
        </p:nvSpPr>
        <p:spPr>
          <a:xfrm>
            <a:off x="1159816" y="2540594"/>
            <a:ext cx="10411471" cy="954107"/>
          </a:xfrm>
          <a:prstGeom prst="rect">
            <a:avLst/>
          </a:prstGeom>
        </p:spPr>
        <p:txBody>
          <a:bodyPr wrap="square">
            <a:spAutoFit/>
          </a:bodyPr>
          <a:lstStyle/>
          <a:p>
            <a:r>
              <a:rPr lang="en-US" sz="2800" dirty="0">
                <a:solidFill>
                  <a:prstClr val="black"/>
                </a:solidFill>
              </a:rPr>
              <a:t>has a ΔG′° of −2,840 kJ/mol. This is a much larger release of free energy than is required for ATP synthesis in cells (50 to 60 kJ/</a:t>
            </a:r>
            <a:r>
              <a:rPr lang="en-US" sz="2800" dirty="0" err="1">
                <a:solidFill>
                  <a:prstClr val="black"/>
                </a:solidFill>
              </a:rPr>
              <a:t>mol</a:t>
            </a:r>
            <a:r>
              <a:rPr lang="en-US" sz="2800" dirty="0">
                <a:solidFill>
                  <a:prstClr val="black"/>
                </a:solidFill>
              </a:rPr>
              <a:t>)</a:t>
            </a:r>
          </a:p>
        </p:txBody>
      </p:sp>
    </p:spTree>
    <p:extLst>
      <p:ext uri="{BB962C8B-B14F-4D97-AF65-F5344CB8AC3E}">
        <p14:creationId xmlns:p14="http://schemas.microsoft.com/office/powerpoint/2010/main" val="7210047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22287" y="1314450"/>
            <a:ext cx="11163602" cy="3446160"/>
          </a:xfrm>
          <a:prstGeom prst="rect">
            <a:avLst/>
          </a:prstGeom>
        </p:spPr>
      </p:pic>
    </p:spTree>
    <p:extLst>
      <p:ext uri="{BB962C8B-B14F-4D97-AF65-F5344CB8AC3E}">
        <p14:creationId xmlns:p14="http://schemas.microsoft.com/office/powerpoint/2010/main" val="26286778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827087" y="2431098"/>
            <a:ext cx="10344150" cy="9604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en-IN" b="1" dirty="0">
                <a:solidFill>
                  <a:prstClr val="black"/>
                </a:solidFill>
                <a:latin typeface="Times New Roman" pitchFamily="18" charset="0"/>
                <a:cs typeface="Times New Roman" pitchFamily="18" charset="0"/>
              </a:rPr>
              <a:t>THANK YOU</a:t>
            </a:r>
          </a:p>
        </p:txBody>
      </p:sp>
      <p:cxnSp>
        <p:nvCxnSpPr>
          <p:cNvPr id="4" name="Straight Connector 3"/>
          <p:cNvCxnSpPr/>
          <p:nvPr/>
        </p:nvCxnSpPr>
        <p:spPr>
          <a:xfrm>
            <a:off x="4103687" y="3143250"/>
            <a:ext cx="38100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45</a:t>
            </a:fld>
            <a:endParaRPr lang="en-IN">
              <a:solidFill>
                <a:srgbClr val="AD84C6"/>
              </a:solidFill>
            </a:endParaRPr>
          </a:p>
        </p:txBody>
      </p:sp>
    </p:spTree>
    <p:extLst>
      <p:ext uri="{BB962C8B-B14F-4D97-AF65-F5344CB8AC3E}">
        <p14:creationId xmlns:p14="http://schemas.microsoft.com/office/powerpoint/2010/main" val="3811686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55887" y="1085850"/>
            <a:ext cx="6509322" cy="5651266"/>
          </a:xfrm>
          <a:prstGeom prst="rect">
            <a:avLst/>
          </a:prstGeom>
        </p:spPr>
      </p:pic>
      <p:sp>
        <p:nvSpPr>
          <p:cNvPr id="3" name="Rectangle 2"/>
          <p:cNvSpPr/>
          <p:nvPr/>
        </p:nvSpPr>
        <p:spPr>
          <a:xfrm>
            <a:off x="2274887" y="502563"/>
            <a:ext cx="7543800" cy="430887"/>
          </a:xfrm>
          <a:prstGeom prst="rect">
            <a:avLst/>
          </a:prstGeom>
        </p:spPr>
        <p:txBody>
          <a:bodyPr wrap="square">
            <a:spAutoFit/>
          </a:bodyPr>
          <a:lstStyle/>
          <a:p>
            <a:r>
              <a:rPr lang="en-US" b="1" dirty="0">
                <a:solidFill>
                  <a:srgbClr val="009900"/>
                </a:solidFill>
              </a:rPr>
              <a:t>Diverse living organisms share common chemical features</a:t>
            </a: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5</a:t>
            </a:fld>
            <a:endParaRPr lang="en-IN">
              <a:solidFill>
                <a:srgbClr val="AD84C6"/>
              </a:solidFill>
            </a:endParaRPr>
          </a:p>
        </p:txBody>
      </p:sp>
    </p:spTree>
    <p:extLst>
      <p:ext uri="{BB962C8B-B14F-4D97-AF65-F5344CB8AC3E}">
        <p14:creationId xmlns:p14="http://schemas.microsoft.com/office/powerpoint/2010/main" val="473179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89087" y="421441"/>
            <a:ext cx="8915400" cy="4204388"/>
          </a:xfrm>
          <a:prstGeom prst="rect">
            <a:avLst/>
          </a:prstGeom>
        </p:spPr>
      </p:pic>
      <p:sp>
        <p:nvSpPr>
          <p:cNvPr id="3" name="Rectangle 2"/>
          <p:cNvSpPr/>
          <p:nvPr/>
        </p:nvSpPr>
        <p:spPr>
          <a:xfrm>
            <a:off x="598487" y="4677192"/>
            <a:ext cx="11277600" cy="1107996"/>
          </a:xfrm>
          <a:prstGeom prst="rect">
            <a:avLst/>
          </a:prstGeom>
        </p:spPr>
        <p:txBody>
          <a:bodyPr wrap="square">
            <a:spAutoFit/>
          </a:bodyPr>
          <a:lstStyle/>
          <a:p>
            <a:pPr algn="just"/>
            <a:r>
              <a:rPr lang="en-US" b="1" dirty="0"/>
              <a:t>The universal features of living cells</a:t>
            </a:r>
            <a:r>
              <a:rPr lang="en-US" dirty="0"/>
              <a:t>. All cells have a nucleus or nucleoid containing their DNA, a plasma membrane, and cytoplasm. Eukaryotic cells contain a variety of membrane-bounded organelles (including mitochondria, chloroplasts) and large particles (ribosomes).</a:t>
            </a: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6</a:t>
            </a:fld>
            <a:endParaRPr lang="en-IN">
              <a:solidFill>
                <a:srgbClr val="AD84C6"/>
              </a:solidFill>
            </a:endParaRPr>
          </a:p>
        </p:txBody>
      </p:sp>
    </p:spTree>
    <p:extLst>
      <p:ext uri="{BB962C8B-B14F-4D97-AF65-F5344CB8AC3E}">
        <p14:creationId xmlns:p14="http://schemas.microsoft.com/office/powerpoint/2010/main" val="2599918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95" dirty="0"/>
              <a:t>A molecular or nanoscale device capable of converting energy into movement.</a:t>
            </a:r>
            <a:br>
              <a:rPr lang="en-US" sz="2795" dirty="0"/>
            </a:br>
            <a:r>
              <a:rPr lang="en-US" sz="2795" b="1" dirty="0">
                <a:solidFill>
                  <a:srgbClr val="0000FF"/>
                </a:solidFill>
              </a:rPr>
              <a:t>Biological motor</a:t>
            </a:r>
            <a:r>
              <a:rPr lang="en-US" sz="2795" dirty="0">
                <a:solidFill>
                  <a:srgbClr val="0000FF"/>
                </a:solidFill>
              </a:rPr>
              <a:t>: </a:t>
            </a:r>
            <a:r>
              <a:rPr lang="en-US" sz="2795" dirty="0"/>
              <a:t>Kinesin uses protein domain dynamics on nanoscales to walk along a microtubule.</a:t>
            </a:r>
          </a:p>
        </p:txBody>
      </p:sp>
      <p:pic>
        <p:nvPicPr>
          <p:cNvPr id="1030" name="Picture 6" descr="https://upload.wikimedia.org/wikipedia/commons/thumb/1/1c/Kinesin_walking.gif/300px-Kinesin_walking.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452989" y="2269876"/>
            <a:ext cx="5223473" cy="3935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18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795" b="1" dirty="0"/>
              <a:t>A ribosome is a biological machine that utilizes protein dynamics on nanoscales</a:t>
            </a:r>
          </a:p>
        </p:txBody>
      </p:sp>
      <p:pic>
        <p:nvPicPr>
          <p:cNvPr id="2050" name="Picture 2" descr="https://upload.wikimedia.org/wikipedia/commons/9/94/Protein_translation.gif"/>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167782" y="2301445"/>
            <a:ext cx="3160545" cy="31605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9092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energy">
            <a:hlinkClick r:id="" action="ppaction://media"/>
            <a:extLst>
              <a:ext uri="{FF2B5EF4-FFF2-40B4-BE49-F238E27FC236}">
                <a16:creationId xmlns:a16="http://schemas.microsoft.com/office/drawing/2014/main" id="{3A679D6F-237C-266F-4E26-01309198BA9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166" y="177701"/>
            <a:ext cx="12169775" cy="6845498"/>
          </a:xfrm>
          <a:prstGeom prst="rect">
            <a:avLst/>
          </a:prstGeom>
        </p:spPr>
      </p:pic>
    </p:spTree>
    <p:extLst>
      <p:ext uri="{BB962C8B-B14F-4D97-AF65-F5344CB8AC3E}">
        <p14:creationId xmlns:p14="http://schemas.microsoft.com/office/powerpoint/2010/main" val="139607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6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1_Basis">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name="2_Basis">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F956FD13CD8848B4580499D01366DC" ma:contentTypeVersion="2" ma:contentTypeDescription="Create a new document." ma:contentTypeScope="" ma:versionID="4ebcef1e91cfe62b94660ebba8eb4552">
  <xsd:schema xmlns:xsd="http://www.w3.org/2001/XMLSchema" xmlns:xs="http://www.w3.org/2001/XMLSchema" xmlns:p="http://schemas.microsoft.com/office/2006/metadata/properties" xmlns:ns2="27852407-7cbe-4f37-a29e-557c20509378" targetNamespace="http://schemas.microsoft.com/office/2006/metadata/properties" ma:root="true" ma:fieldsID="cc58b206066c8991a38d256a35082960" ns2:_="">
    <xsd:import namespace="27852407-7cbe-4f37-a29e-557c2050937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852407-7cbe-4f37-a29e-557c205093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61A5D9-5C39-48E1-81DD-8A60734D662F}">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8567B2D-D8C6-48D9-A2C7-3A4D28F0A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852407-7cbe-4f37-a29e-557c205093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AF6233B-A021-446C-8728-6D3CEFA2CA0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4234</TotalTime>
  <Words>2661</Words>
  <Application>Microsoft Office PowerPoint</Application>
  <PresentationFormat>Custom</PresentationFormat>
  <Paragraphs>192</Paragraphs>
  <Slides>45</Slides>
  <Notes>1</Notes>
  <HiddenSlides>0</HiddenSlides>
  <MMClips>1</MMClips>
  <ScaleCrop>false</ScaleCrop>
  <HeadingPairs>
    <vt:vector size="4" baseType="variant">
      <vt:variant>
        <vt:lpstr>Theme</vt:lpstr>
      </vt:variant>
      <vt:variant>
        <vt:i4>4</vt:i4>
      </vt:variant>
      <vt:variant>
        <vt:lpstr>Slide Titles</vt:lpstr>
      </vt:variant>
      <vt:variant>
        <vt:i4>45</vt:i4>
      </vt:variant>
    </vt:vector>
  </HeadingPairs>
  <TitlesOfParts>
    <vt:vector size="49" baseType="lpstr">
      <vt:lpstr>1_Basis</vt:lpstr>
      <vt:lpstr>2_Basis</vt:lpstr>
      <vt:lpstr>2_Office Theme</vt:lpstr>
      <vt:lpstr>1_Office Theme</vt:lpstr>
      <vt:lpstr>BT 205: Cell &amp; Molecular Biology</vt:lpstr>
      <vt:lpstr>PowerPoint Presentation</vt:lpstr>
      <vt:lpstr>PowerPoint Presentation</vt:lpstr>
      <vt:lpstr>Key Points: </vt:lpstr>
      <vt:lpstr>PowerPoint Presentation</vt:lpstr>
      <vt:lpstr>PowerPoint Presentation</vt:lpstr>
      <vt:lpstr>A molecular or nanoscale device capable of converting energy into movement. Biological motor: Kinesin uses protein domain dynamics on nanoscales to walk along a microtubule.</vt:lpstr>
      <vt:lpstr>A ribosome is a biological machine that utilizes protein dynamics on nanoscales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 601: Analytical Biotechnology</dc:title>
  <dc:creator>ACER</dc:creator>
  <cp:lastModifiedBy>IITG</cp:lastModifiedBy>
  <cp:revision>397</cp:revision>
  <dcterms:created xsi:type="dcterms:W3CDTF">2006-08-16T00:00:00Z</dcterms:created>
  <dcterms:modified xsi:type="dcterms:W3CDTF">2022-10-16T21:14:17Z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0x01010056F956FD13CD8848B4580499D01366DC</vt:lpwstr>
  </property>
</Properties>
</file>